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3"/>
    <p:sldId id="257" r:id="rId4"/>
    <p:sldId id="259" r:id="rId5"/>
    <p:sldId id="264" r:id="rId6"/>
    <p:sldId id="265" r:id="rId8"/>
    <p:sldId id="260" r:id="rId9"/>
    <p:sldId id="266" r:id="rId10"/>
    <p:sldId id="267" r:id="rId11"/>
    <p:sldId id="261" r:id="rId12"/>
    <p:sldId id="268" r:id="rId13"/>
    <p:sldId id="269" r:id="rId14"/>
    <p:sldId id="262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99" autoAdjust="0"/>
    <p:restoredTop sz="96570" autoAdjust="0"/>
  </p:normalViewPr>
  <p:slideViewPr>
    <p:cSldViewPr snapToGrid="0">
      <p:cViewPr>
        <p:scale>
          <a:sx n="66" d="100"/>
          <a:sy n="66" d="100"/>
        </p:scale>
        <p:origin x="1450" y="10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AA8F4-0D69-45DC-8BB7-6C1E77AF8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F4C39-EA00-4F06-92B1-333808914A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392B679-AE23-4750-8FB0-6513430B895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9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9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4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 defTabSz="1218565"/>
            <a:endParaRPr lang="zh-CN" altLang="en-US" sz="2400">
              <a:solidFill>
                <a:prstClr val="white"/>
              </a:solidFill>
              <a:latin typeface="Arial" panose="020B0604020202090204"/>
              <a:ea typeface="思源黑体 CN Regular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150872" y="262632"/>
            <a:ext cx="423168" cy="423168"/>
            <a:chOff x="252147" y="324963"/>
            <a:chExt cx="402242" cy="402243"/>
          </a:xfrm>
        </p:grpSpPr>
        <p:sp>
          <p:nvSpPr>
            <p:cNvPr id="9" name="矩形 8"/>
            <p:cNvSpPr/>
            <p:nvPr userDrawn="1"/>
          </p:nvSpPr>
          <p:spPr>
            <a:xfrm>
              <a:off x="252147" y="324963"/>
              <a:ext cx="296796" cy="296797"/>
            </a:xfrm>
            <a:prstGeom prst="rect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443495" y="516312"/>
              <a:ext cx="210894" cy="2108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idx="10" hasCustomPrompt="1"/>
          </p:nvPr>
        </p:nvSpPr>
        <p:spPr>
          <a:xfrm>
            <a:off x="721361" y="281431"/>
            <a:ext cx="4724399" cy="505969"/>
          </a:xfrm>
        </p:spPr>
        <p:txBody>
          <a:bodyPr lIns="0" rIns="0" anchor="ctr">
            <a:noAutofit/>
          </a:bodyPr>
          <a:lstStyle>
            <a:lvl1pPr marL="0" marR="0" indent="0" algn="l" rtl="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zh-CN" altLang="en-US" sz="2400" b="1" spc="0" smtClean="0">
                <a:solidFill>
                  <a:schemeClr val="tx1">
                    <a:lumMod val="90000"/>
                    <a:lumOff val="10000"/>
                  </a:schemeClr>
                </a:solidFill>
                <a:latin typeface="+mj-ea"/>
                <a:ea typeface="+mj-ea"/>
                <a:cs typeface="Open Sans Light" panose="020B0306030504020204" pitchFamily="34" charset="0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342900" lvl="0" indent="-342900">
              <a:spcBef>
                <a:spcPct val="0"/>
              </a:spcBef>
            </a:pPr>
            <a:r>
              <a:rPr lang="zh-CN" altLang="en-US"/>
              <a:t>点击输入标题内容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游戏机, 体育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7" b="780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35280" y="289560"/>
            <a:ext cx="11521440" cy="6278880"/>
          </a:xfrm>
          <a:prstGeom prst="rect">
            <a:avLst/>
          </a:prstGeom>
          <a:solidFill>
            <a:schemeClr val="accent1">
              <a:alpha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335280" y="1802203"/>
            <a:ext cx="10850880" cy="3253594"/>
            <a:chOff x="335280" y="1916503"/>
            <a:chExt cx="10850880" cy="3253594"/>
          </a:xfrm>
        </p:grpSpPr>
        <p:sp>
          <p:nvSpPr>
            <p:cNvPr id="6" name="文本框 5"/>
            <p:cNvSpPr txBox="1"/>
            <p:nvPr/>
          </p:nvSpPr>
          <p:spPr>
            <a:xfrm>
              <a:off x="1136072" y="1916503"/>
              <a:ext cx="7063047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>
                  <a:solidFill>
                    <a:schemeClr val="bg1"/>
                  </a:solidFill>
                  <a:latin typeface="+mj-ea"/>
                  <a:ea typeface="+mj-ea"/>
                </a:rPr>
                <a:t>简约商务风</a:t>
              </a:r>
              <a:endParaRPr lang="en-US" altLang="zh-CN" sz="4400">
                <a:solidFill>
                  <a:schemeClr val="bg1"/>
                </a:solidFill>
                <a:latin typeface="+mj-ea"/>
                <a:ea typeface="+mj-ea"/>
              </a:endParaRPr>
            </a:p>
            <a:p>
              <a:r>
                <a:rPr lang="zh-CN" altLang="en-US" sz="6000" b="1">
                  <a:solidFill>
                    <a:schemeClr val="bg1"/>
                  </a:solidFill>
                  <a:latin typeface="+mj-ea"/>
                  <a:ea typeface="+mj-ea"/>
                </a:rPr>
                <a:t>新年开工</a:t>
              </a:r>
              <a:r>
                <a:rPr lang="en-US" altLang="zh-CN" sz="6000" b="1">
                  <a:solidFill>
                    <a:schemeClr val="bg1"/>
                  </a:solidFill>
                  <a:latin typeface="+mj-ea"/>
                  <a:ea typeface="+mj-ea"/>
                </a:rPr>
                <a:t>PPT</a:t>
              </a:r>
              <a:r>
                <a:rPr lang="zh-CN" altLang="en-US" sz="6000" b="1">
                  <a:solidFill>
                    <a:schemeClr val="bg1"/>
                  </a:solidFill>
                  <a:latin typeface="+mj-ea"/>
                  <a:ea typeface="+mj-ea"/>
                </a:rPr>
                <a:t>模板</a:t>
              </a:r>
              <a:endParaRPr lang="zh-CN" altLang="en-US" sz="60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136073" y="4862320"/>
              <a:ext cx="15863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>
                  <a:solidFill>
                    <a:schemeClr val="bg1"/>
                  </a:solidFill>
                </a:rPr>
                <a:t>汇报人：稻壳儿</a:t>
              </a:r>
              <a:endParaRPr lang="zh-CN" altLang="en-US" sz="1400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992582" y="4862319"/>
              <a:ext cx="279861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>
                  <a:solidFill>
                    <a:schemeClr val="bg1"/>
                  </a:solidFill>
                </a:rPr>
                <a:t>汇报时间：</a:t>
              </a:r>
              <a:r>
                <a:rPr lang="en-US" altLang="zh-CN" sz="1400">
                  <a:solidFill>
                    <a:schemeClr val="bg1"/>
                  </a:solidFill>
                </a:rPr>
                <a:t>20##</a:t>
              </a:r>
              <a:r>
                <a:rPr lang="zh-CN" altLang="en-US" sz="1400">
                  <a:solidFill>
                    <a:schemeClr val="bg1"/>
                  </a:solidFill>
                </a:rPr>
                <a:t>年</a:t>
              </a:r>
              <a:r>
                <a:rPr lang="en-US" altLang="zh-CN" sz="1400">
                  <a:solidFill>
                    <a:schemeClr val="bg1"/>
                  </a:solidFill>
                </a:rPr>
                <a:t>2</a:t>
              </a:r>
              <a:r>
                <a:rPr lang="zh-CN" altLang="en-US" sz="1400">
                  <a:solidFill>
                    <a:schemeClr val="bg1"/>
                  </a:solidFill>
                </a:rPr>
                <a:t>月</a:t>
              </a:r>
              <a:r>
                <a:rPr lang="en-US" altLang="zh-CN" sz="1400">
                  <a:solidFill>
                    <a:schemeClr val="bg1"/>
                  </a:solidFill>
                </a:rPr>
                <a:t>01</a:t>
              </a:r>
              <a:r>
                <a:rPr lang="zh-CN" altLang="en-US" sz="1400">
                  <a:solidFill>
                    <a:schemeClr val="bg1"/>
                  </a:solidFill>
                </a:rPr>
                <a:t>日</a:t>
              </a:r>
              <a:endParaRPr lang="zh-CN" altLang="en-US" sz="1400">
                <a:solidFill>
                  <a:schemeClr val="bg1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136073" y="3670829"/>
              <a:ext cx="100500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lang="en-US" altLang="zh-CN" sz="1400">
                  <a:solidFill>
                    <a:schemeClr val="bg1"/>
                  </a:solidFill>
                </a:rPr>
                <a:t>urna.</a:t>
              </a:r>
              <a:endParaRPr lang="zh-CN" altLang="en-US" sz="1400">
                <a:solidFill>
                  <a:schemeClr val="bg1"/>
                </a:solidFill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335280" y="4404360"/>
              <a:ext cx="464820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>
            <a:off x="10379963" y="814231"/>
            <a:ext cx="1096265" cy="987972"/>
            <a:chOff x="4983356" y="4786254"/>
            <a:chExt cx="1390987" cy="1253582"/>
          </a:xfrm>
          <a:solidFill>
            <a:schemeClr val="bg1">
              <a:alpha val="85000"/>
            </a:schemeClr>
          </a:solidFill>
        </p:grpSpPr>
        <p:grpSp>
          <p:nvGrpSpPr>
            <p:cNvPr id="19" name="组合 18"/>
            <p:cNvGrpSpPr/>
            <p:nvPr/>
          </p:nvGrpSpPr>
          <p:grpSpPr>
            <a:xfrm>
              <a:off x="5202514" y="4786254"/>
              <a:ext cx="952670" cy="965712"/>
              <a:chOff x="-4127142" y="2731292"/>
              <a:chExt cx="952670" cy="965712"/>
            </a:xfrm>
            <a:grpFill/>
          </p:grpSpPr>
          <p:sp>
            <p:nvSpPr>
              <p:cNvPr id="21" name="任意多边形: 形状 20"/>
              <p:cNvSpPr/>
              <p:nvPr/>
            </p:nvSpPr>
            <p:spPr>
              <a:xfrm>
                <a:off x="-4127142" y="2851499"/>
                <a:ext cx="729188" cy="436652"/>
              </a:xfrm>
              <a:custGeom>
                <a:avLst/>
                <a:gdLst>
                  <a:gd name="connsiteX0" fmla="*/ 130716 w 729188"/>
                  <a:gd name="connsiteY0" fmla="*/ 0 h 436652"/>
                  <a:gd name="connsiteX1" fmla="*/ 145599 w 729188"/>
                  <a:gd name="connsiteY1" fmla="*/ 420439 h 436652"/>
                  <a:gd name="connsiteX2" fmla="*/ 504089 w 729188"/>
                  <a:gd name="connsiteY2" fmla="*/ 337282 h 436652"/>
                  <a:gd name="connsiteX3" fmla="*/ 727331 w 729188"/>
                  <a:gd name="connsiteY3" fmla="*/ 428997 h 436652"/>
                  <a:gd name="connsiteX4" fmla="*/ 665381 w 729188"/>
                  <a:gd name="connsiteY4" fmla="*/ 288913 h 436652"/>
                  <a:gd name="connsiteX5" fmla="*/ 380189 w 729188"/>
                  <a:gd name="connsiteY5" fmla="*/ 291331 h 436652"/>
                  <a:gd name="connsiteX6" fmla="*/ 130716 w 729188"/>
                  <a:gd name="connsiteY6" fmla="*/ 0 h 436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9188" h="436652">
                    <a:moveTo>
                      <a:pt x="130716" y="0"/>
                    </a:moveTo>
                    <a:cubicBezTo>
                      <a:pt x="130716" y="0"/>
                      <a:pt x="-173079" y="291517"/>
                      <a:pt x="145599" y="420439"/>
                    </a:cubicBezTo>
                    <a:cubicBezTo>
                      <a:pt x="145599" y="420439"/>
                      <a:pt x="281963" y="491133"/>
                      <a:pt x="504089" y="337282"/>
                    </a:cubicBezTo>
                    <a:cubicBezTo>
                      <a:pt x="504089" y="337282"/>
                      <a:pt x="671520" y="220638"/>
                      <a:pt x="727331" y="428997"/>
                    </a:cubicBezTo>
                    <a:cubicBezTo>
                      <a:pt x="727331" y="428997"/>
                      <a:pt x="745935" y="353281"/>
                      <a:pt x="665381" y="288913"/>
                    </a:cubicBezTo>
                    <a:cubicBezTo>
                      <a:pt x="584828" y="224544"/>
                      <a:pt x="380189" y="291331"/>
                      <a:pt x="380189" y="291331"/>
                    </a:cubicBezTo>
                    <a:cubicBezTo>
                      <a:pt x="380189" y="291331"/>
                      <a:pt x="84765" y="372070"/>
                      <a:pt x="130716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3911226" y="2732436"/>
                <a:ext cx="579077" cy="765534"/>
              </a:xfrm>
              <a:custGeom>
                <a:avLst/>
                <a:gdLst>
                  <a:gd name="connsiteX0" fmla="*/ 159994 w 579077"/>
                  <a:gd name="connsiteY0" fmla="*/ 0 h 765534"/>
                  <a:gd name="connsiteX1" fmla="*/ 4 w 579077"/>
                  <a:gd name="connsiteY1" fmla="*/ 167432 h 765534"/>
                  <a:gd name="connsiteX2" fmla="*/ 182318 w 579077"/>
                  <a:gd name="connsiteY2" fmla="*/ 337654 h 765534"/>
                  <a:gd name="connsiteX3" fmla="*/ 469743 w 579077"/>
                  <a:gd name="connsiteY3" fmla="*/ 373001 h 765534"/>
                  <a:gd name="connsiteX4" fmla="*/ 494858 w 579077"/>
                  <a:gd name="connsiteY4" fmla="*/ 765535 h 765534"/>
                  <a:gd name="connsiteX5" fmla="*/ 534855 w 579077"/>
                  <a:gd name="connsiteY5" fmla="*/ 362769 h 765534"/>
                  <a:gd name="connsiteX6" fmla="*/ 338588 w 579077"/>
                  <a:gd name="connsiteY6" fmla="*/ 251147 h 765534"/>
                  <a:gd name="connsiteX7" fmla="*/ 159994 w 579077"/>
                  <a:gd name="connsiteY7" fmla="*/ 0 h 765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077" h="765534">
                    <a:moveTo>
                      <a:pt x="159994" y="0"/>
                    </a:moveTo>
                    <a:cubicBezTo>
                      <a:pt x="159994" y="0"/>
                      <a:pt x="-926" y="33486"/>
                      <a:pt x="4" y="167432"/>
                    </a:cubicBezTo>
                    <a:cubicBezTo>
                      <a:pt x="934" y="301377"/>
                      <a:pt x="130601" y="330398"/>
                      <a:pt x="182318" y="337654"/>
                    </a:cubicBezTo>
                    <a:cubicBezTo>
                      <a:pt x="238873" y="345467"/>
                      <a:pt x="411514" y="315144"/>
                      <a:pt x="469743" y="373001"/>
                    </a:cubicBezTo>
                    <a:cubicBezTo>
                      <a:pt x="529832" y="432904"/>
                      <a:pt x="586015" y="518108"/>
                      <a:pt x="494858" y="765535"/>
                    </a:cubicBezTo>
                    <a:cubicBezTo>
                      <a:pt x="494858" y="765535"/>
                      <a:pt x="653918" y="585081"/>
                      <a:pt x="534855" y="362769"/>
                    </a:cubicBezTo>
                    <a:cubicBezTo>
                      <a:pt x="534855" y="362769"/>
                      <a:pt x="481835" y="266030"/>
                      <a:pt x="338588" y="251147"/>
                    </a:cubicBezTo>
                    <a:cubicBezTo>
                      <a:pt x="195341" y="236265"/>
                      <a:pt x="84650" y="144177"/>
                      <a:pt x="159994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4060980" y="2731292"/>
                <a:ext cx="886508" cy="965712"/>
              </a:xfrm>
              <a:custGeom>
                <a:avLst/>
                <a:gdLst>
                  <a:gd name="connsiteX0" fmla="*/ 364629 w 886508"/>
                  <a:gd name="connsiteY0" fmla="*/ 40212 h 965712"/>
                  <a:gd name="connsiteX1" fmla="*/ 498574 w 886508"/>
                  <a:gd name="connsiteY1" fmla="*/ 179738 h 965712"/>
                  <a:gd name="connsiteX2" fmla="*/ 775767 w 886508"/>
                  <a:gd name="connsiteY2" fmla="*/ 585295 h 965712"/>
                  <a:gd name="connsiteX3" fmla="*/ 318120 w 886508"/>
                  <a:gd name="connsiteY3" fmla="*/ 914577 h 965712"/>
                  <a:gd name="connsiteX4" fmla="*/ 0 w 886508"/>
                  <a:gd name="connsiteY4" fmla="*/ 766679 h 965712"/>
                  <a:gd name="connsiteX5" fmla="*/ 188454 w 886508"/>
                  <a:gd name="connsiteY5" fmla="*/ 925181 h 965712"/>
                  <a:gd name="connsiteX6" fmla="*/ 885527 w 886508"/>
                  <a:gd name="connsiteY6" fmla="*/ 490417 h 965712"/>
                  <a:gd name="connsiteX7" fmla="*/ 728886 w 886508"/>
                  <a:gd name="connsiteY7" fmla="*/ 131369 h 965712"/>
                  <a:gd name="connsiteX8" fmla="*/ 439415 w 886508"/>
                  <a:gd name="connsiteY8" fmla="*/ 1144 h 965712"/>
                  <a:gd name="connsiteX9" fmla="*/ 364629 w 886508"/>
                  <a:gd name="connsiteY9" fmla="*/ 40212 h 965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6508" h="965712">
                    <a:moveTo>
                      <a:pt x="364629" y="40212"/>
                    </a:moveTo>
                    <a:cubicBezTo>
                      <a:pt x="364629" y="40212"/>
                      <a:pt x="301377" y="162437"/>
                      <a:pt x="498574" y="179738"/>
                    </a:cubicBezTo>
                    <a:cubicBezTo>
                      <a:pt x="695772" y="197039"/>
                      <a:pt x="799951" y="410422"/>
                      <a:pt x="775767" y="585295"/>
                    </a:cubicBezTo>
                    <a:cubicBezTo>
                      <a:pt x="751582" y="760168"/>
                      <a:pt x="604614" y="929460"/>
                      <a:pt x="318120" y="914577"/>
                    </a:cubicBezTo>
                    <a:cubicBezTo>
                      <a:pt x="318120" y="914577"/>
                      <a:pt x="121481" y="903415"/>
                      <a:pt x="0" y="766679"/>
                    </a:cubicBezTo>
                    <a:cubicBezTo>
                      <a:pt x="0" y="766679"/>
                      <a:pt x="27347" y="837000"/>
                      <a:pt x="188454" y="925181"/>
                    </a:cubicBezTo>
                    <a:cubicBezTo>
                      <a:pt x="349746" y="1013176"/>
                      <a:pt x="835298" y="994572"/>
                      <a:pt x="885527" y="490417"/>
                    </a:cubicBezTo>
                    <a:cubicBezTo>
                      <a:pt x="885527" y="490417"/>
                      <a:pt x="908782" y="283918"/>
                      <a:pt x="728886" y="131369"/>
                    </a:cubicBezTo>
                    <a:cubicBezTo>
                      <a:pt x="548990" y="-21180"/>
                      <a:pt x="439415" y="1144"/>
                      <a:pt x="439415" y="1144"/>
                    </a:cubicBezTo>
                    <a:cubicBezTo>
                      <a:pt x="439415" y="1144"/>
                      <a:pt x="395697" y="-158"/>
                      <a:pt x="364629" y="40212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4983356" y="5871029"/>
              <a:ext cx="1390987" cy="168807"/>
            </a:xfrm>
            <a:custGeom>
              <a:avLst/>
              <a:gdLst/>
              <a:ahLst/>
              <a:cxnLst/>
              <a:rect l="l" t="t" r="r" b="b"/>
              <a:pathLst>
                <a:path w="1390987" h="168807">
                  <a:moveTo>
                    <a:pt x="1148621" y="14576"/>
                  </a:moveTo>
                  <a:cubicBezTo>
                    <a:pt x="1144896" y="14576"/>
                    <a:pt x="1142256" y="14972"/>
                    <a:pt x="1140699" y="15766"/>
                  </a:cubicBezTo>
                  <a:cubicBezTo>
                    <a:pt x="1139142" y="16559"/>
                    <a:pt x="1137892" y="17585"/>
                    <a:pt x="1136948" y="18843"/>
                  </a:cubicBezTo>
                  <a:cubicBezTo>
                    <a:pt x="1136005" y="20101"/>
                    <a:pt x="1135533" y="22240"/>
                    <a:pt x="1135533" y="25258"/>
                  </a:cubicBezTo>
                  <a:lnTo>
                    <a:pt x="1135533" y="77530"/>
                  </a:lnTo>
                  <a:lnTo>
                    <a:pt x="1168430" y="77530"/>
                  </a:lnTo>
                  <a:cubicBezTo>
                    <a:pt x="1174853" y="77530"/>
                    <a:pt x="1180380" y="76506"/>
                    <a:pt x="1185012" y="74458"/>
                  </a:cubicBezTo>
                  <a:cubicBezTo>
                    <a:pt x="1189644" y="72411"/>
                    <a:pt x="1193411" y="68661"/>
                    <a:pt x="1196315" y="63208"/>
                  </a:cubicBezTo>
                  <a:cubicBezTo>
                    <a:pt x="1199219" y="57756"/>
                    <a:pt x="1200562" y="52109"/>
                    <a:pt x="1200343" y="46267"/>
                  </a:cubicBezTo>
                  <a:cubicBezTo>
                    <a:pt x="1200071" y="40333"/>
                    <a:pt x="1198379" y="34852"/>
                    <a:pt x="1195268" y="29826"/>
                  </a:cubicBezTo>
                  <a:cubicBezTo>
                    <a:pt x="1192156" y="24799"/>
                    <a:pt x="1188064" y="21001"/>
                    <a:pt x="1182992" y="18431"/>
                  </a:cubicBezTo>
                  <a:cubicBezTo>
                    <a:pt x="1177920" y="15861"/>
                    <a:pt x="1172227" y="14576"/>
                    <a:pt x="1165913" y="14576"/>
                  </a:cubicBezTo>
                  <a:close/>
                  <a:moveTo>
                    <a:pt x="549464" y="12845"/>
                  </a:moveTo>
                  <a:cubicBezTo>
                    <a:pt x="541432" y="12983"/>
                    <a:pt x="533951" y="15494"/>
                    <a:pt x="527021" y="20379"/>
                  </a:cubicBezTo>
                  <a:cubicBezTo>
                    <a:pt x="520090" y="25264"/>
                    <a:pt x="514699" y="31859"/>
                    <a:pt x="510848" y="40164"/>
                  </a:cubicBezTo>
                  <a:cubicBezTo>
                    <a:pt x="506996" y="48468"/>
                    <a:pt x="504605" y="56525"/>
                    <a:pt x="503673" y="64334"/>
                  </a:cubicBezTo>
                  <a:cubicBezTo>
                    <a:pt x="502742" y="72143"/>
                    <a:pt x="502381" y="79365"/>
                    <a:pt x="502590" y="86001"/>
                  </a:cubicBezTo>
                  <a:cubicBezTo>
                    <a:pt x="502809" y="95520"/>
                    <a:pt x="503904" y="104366"/>
                    <a:pt x="505875" y="112540"/>
                  </a:cubicBezTo>
                  <a:cubicBezTo>
                    <a:pt x="507847" y="120713"/>
                    <a:pt x="511216" y="128401"/>
                    <a:pt x="515983" y="135604"/>
                  </a:cubicBezTo>
                  <a:cubicBezTo>
                    <a:pt x="520750" y="142807"/>
                    <a:pt x="525716" y="148147"/>
                    <a:pt x="530879" y="151624"/>
                  </a:cubicBezTo>
                  <a:cubicBezTo>
                    <a:pt x="536043" y="155100"/>
                    <a:pt x="542290" y="156942"/>
                    <a:pt x="549620" y="157149"/>
                  </a:cubicBezTo>
                  <a:cubicBezTo>
                    <a:pt x="556521" y="157491"/>
                    <a:pt x="563308" y="155950"/>
                    <a:pt x="569980" y="152528"/>
                  </a:cubicBezTo>
                  <a:cubicBezTo>
                    <a:pt x="576652" y="149105"/>
                    <a:pt x="582405" y="143583"/>
                    <a:pt x="587239" y="135961"/>
                  </a:cubicBezTo>
                  <a:cubicBezTo>
                    <a:pt x="592074" y="128339"/>
                    <a:pt x="595309" y="120636"/>
                    <a:pt x="596945" y="112854"/>
                  </a:cubicBezTo>
                  <a:cubicBezTo>
                    <a:pt x="598581" y="105072"/>
                    <a:pt x="599326" y="96223"/>
                    <a:pt x="599179" y="86306"/>
                  </a:cubicBezTo>
                  <a:cubicBezTo>
                    <a:pt x="598964" y="76790"/>
                    <a:pt x="597997" y="68005"/>
                    <a:pt x="596279" y="59949"/>
                  </a:cubicBezTo>
                  <a:cubicBezTo>
                    <a:pt x="594560" y="51894"/>
                    <a:pt x="591574" y="44139"/>
                    <a:pt x="587319" y="36683"/>
                  </a:cubicBezTo>
                  <a:cubicBezTo>
                    <a:pt x="583065" y="29228"/>
                    <a:pt x="577591" y="23373"/>
                    <a:pt x="570898" y="19118"/>
                  </a:cubicBezTo>
                  <a:cubicBezTo>
                    <a:pt x="564205" y="14863"/>
                    <a:pt x="557060" y="12772"/>
                    <a:pt x="549464" y="12845"/>
                  </a:cubicBezTo>
                  <a:close/>
                  <a:moveTo>
                    <a:pt x="216089" y="12845"/>
                  </a:moveTo>
                  <a:cubicBezTo>
                    <a:pt x="208057" y="12983"/>
                    <a:pt x="200576" y="15494"/>
                    <a:pt x="193646" y="20379"/>
                  </a:cubicBezTo>
                  <a:cubicBezTo>
                    <a:pt x="186715" y="25264"/>
                    <a:pt x="181324" y="31859"/>
                    <a:pt x="177473" y="40164"/>
                  </a:cubicBezTo>
                  <a:cubicBezTo>
                    <a:pt x="173621" y="48468"/>
                    <a:pt x="171230" y="56525"/>
                    <a:pt x="170298" y="64334"/>
                  </a:cubicBezTo>
                  <a:cubicBezTo>
                    <a:pt x="169367" y="72143"/>
                    <a:pt x="169006" y="79365"/>
                    <a:pt x="169215" y="86001"/>
                  </a:cubicBezTo>
                  <a:cubicBezTo>
                    <a:pt x="169434" y="95520"/>
                    <a:pt x="170529" y="104366"/>
                    <a:pt x="172500" y="112540"/>
                  </a:cubicBezTo>
                  <a:cubicBezTo>
                    <a:pt x="174472" y="120713"/>
                    <a:pt x="177841" y="128401"/>
                    <a:pt x="182608" y="135604"/>
                  </a:cubicBezTo>
                  <a:cubicBezTo>
                    <a:pt x="187375" y="142807"/>
                    <a:pt x="192341" y="148147"/>
                    <a:pt x="197504" y="151624"/>
                  </a:cubicBezTo>
                  <a:cubicBezTo>
                    <a:pt x="202668" y="155100"/>
                    <a:pt x="208915" y="156942"/>
                    <a:pt x="216244" y="157149"/>
                  </a:cubicBezTo>
                  <a:cubicBezTo>
                    <a:pt x="223146" y="157491"/>
                    <a:pt x="229933" y="155950"/>
                    <a:pt x="236605" y="152528"/>
                  </a:cubicBezTo>
                  <a:cubicBezTo>
                    <a:pt x="243277" y="149105"/>
                    <a:pt x="249030" y="143583"/>
                    <a:pt x="253864" y="135961"/>
                  </a:cubicBezTo>
                  <a:cubicBezTo>
                    <a:pt x="258699" y="128339"/>
                    <a:pt x="261934" y="120636"/>
                    <a:pt x="263570" y="112854"/>
                  </a:cubicBezTo>
                  <a:cubicBezTo>
                    <a:pt x="265206" y="105072"/>
                    <a:pt x="265951" y="96223"/>
                    <a:pt x="265804" y="86306"/>
                  </a:cubicBezTo>
                  <a:cubicBezTo>
                    <a:pt x="265589" y="76790"/>
                    <a:pt x="264622" y="68005"/>
                    <a:pt x="262904" y="59949"/>
                  </a:cubicBezTo>
                  <a:cubicBezTo>
                    <a:pt x="261185" y="51894"/>
                    <a:pt x="258199" y="44139"/>
                    <a:pt x="253944" y="36683"/>
                  </a:cubicBezTo>
                  <a:cubicBezTo>
                    <a:pt x="249690" y="29228"/>
                    <a:pt x="244216" y="23373"/>
                    <a:pt x="237523" y="19118"/>
                  </a:cubicBezTo>
                  <a:cubicBezTo>
                    <a:pt x="230830" y="14863"/>
                    <a:pt x="223685" y="12772"/>
                    <a:pt x="216089" y="12845"/>
                  </a:cubicBezTo>
                  <a:close/>
                  <a:moveTo>
                    <a:pt x="759580" y="6427"/>
                  </a:moveTo>
                  <a:lnTo>
                    <a:pt x="814538" y="6427"/>
                  </a:lnTo>
                  <a:cubicBezTo>
                    <a:pt x="818033" y="6427"/>
                    <a:pt x="819881" y="8381"/>
                    <a:pt x="820082" y="12287"/>
                  </a:cubicBezTo>
                  <a:cubicBezTo>
                    <a:pt x="820283" y="16194"/>
                    <a:pt x="818435" y="18147"/>
                    <a:pt x="814538" y="18147"/>
                  </a:cubicBezTo>
                  <a:lnTo>
                    <a:pt x="806330" y="18147"/>
                  </a:lnTo>
                  <a:cubicBezTo>
                    <a:pt x="804079" y="18147"/>
                    <a:pt x="802511" y="18526"/>
                    <a:pt x="801626" y="19284"/>
                  </a:cubicBezTo>
                  <a:cubicBezTo>
                    <a:pt x="800741" y="20041"/>
                    <a:pt x="800158" y="20957"/>
                    <a:pt x="799877" y="22031"/>
                  </a:cubicBezTo>
                  <a:cubicBezTo>
                    <a:pt x="799595" y="23104"/>
                    <a:pt x="799500" y="26045"/>
                    <a:pt x="799591" y="30851"/>
                  </a:cubicBezTo>
                  <a:lnTo>
                    <a:pt x="799591" y="79204"/>
                  </a:lnTo>
                  <a:lnTo>
                    <a:pt x="872479" y="79204"/>
                  </a:lnTo>
                  <a:lnTo>
                    <a:pt x="872479" y="27091"/>
                  </a:lnTo>
                  <a:cubicBezTo>
                    <a:pt x="872479" y="24652"/>
                    <a:pt x="872338" y="22878"/>
                    <a:pt x="872055" y="21770"/>
                  </a:cubicBezTo>
                  <a:cubicBezTo>
                    <a:pt x="871772" y="20662"/>
                    <a:pt x="871291" y="19781"/>
                    <a:pt x="870614" y="19128"/>
                  </a:cubicBezTo>
                  <a:cubicBezTo>
                    <a:pt x="869937" y="18474"/>
                    <a:pt x="868202" y="18147"/>
                    <a:pt x="865409" y="18147"/>
                  </a:cubicBezTo>
                  <a:lnTo>
                    <a:pt x="858187" y="18147"/>
                  </a:lnTo>
                  <a:cubicBezTo>
                    <a:pt x="853875" y="18147"/>
                    <a:pt x="851696" y="16194"/>
                    <a:pt x="851648" y="12287"/>
                  </a:cubicBezTo>
                  <a:cubicBezTo>
                    <a:pt x="851600" y="8381"/>
                    <a:pt x="853780" y="6427"/>
                    <a:pt x="858187" y="6427"/>
                  </a:cubicBezTo>
                  <a:lnTo>
                    <a:pt x="910626" y="6427"/>
                  </a:lnTo>
                  <a:cubicBezTo>
                    <a:pt x="914466" y="6427"/>
                    <a:pt x="916510" y="8381"/>
                    <a:pt x="916758" y="12287"/>
                  </a:cubicBezTo>
                  <a:cubicBezTo>
                    <a:pt x="917006" y="16194"/>
                    <a:pt x="914962" y="18147"/>
                    <a:pt x="910626" y="18147"/>
                  </a:cubicBezTo>
                  <a:lnTo>
                    <a:pt x="904279" y="18147"/>
                  </a:lnTo>
                  <a:cubicBezTo>
                    <a:pt x="901096" y="18147"/>
                    <a:pt x="898984" y="18453"/>
                    <a:pt x="897944" y="19064"/>
                  </a:cubicBezTo>
                  <a:cubicBezTo>
                    <a:pt x="896904" y="19675"/>
                    <a:pt x="896120" y="20561"/>
                    <a:pt x="895594" y="21721"/>
                  </a:cubicBezTo>
                  <a:cubicBezTo>
                    <a:pt x="895067" y="22881"/>
                    <a:pt x="894804" y="24691"/>
                    <a:pt x="894804" y="27149"/>
                  </a:cubicBezTo>
                  <a:lnTo>
                    <a:pt x="894804" y="143848"/>
                  </a:lnTo>
                  <a:cubicBezTo>
                    <a:pt x="894804" y="148303"/>
                    <a:pt x="895257" y="151179"/>
                    <a:pt x="896163" y="152477"/>
                  </a:cubicBezTo>
                  <a:cubicBezTo>
                    <a:pt x="897069" y="153775"/>
                    <a:pt x="898354" y="154780"/>
                    <a:pt x="900018" y="155491"/>
                  </a:cubicBezTo>
                  <a:cubicBezTo>
                    <a:pt x="901682" y="156202"/>
                    <a:pt x="904197" y="156558"/>
                    <a:pt x="907562" y="156558"/>
                  </a:cubicBezTo>
                  <a:lnTo>
                    <a:pt x="911501" y="156558"/>
                  </a:lnTo>
                  <a:cubicBezTo>
                    <a:pt x="915560" y="156558"/>
                    <a:pt x="917714" y="158511"/>
                    <a:pt x="917961" y="162418"/>
                  </a:cubicBezTo>
                  <a:cubicBezTo>
                    <a:pt x="918209" y="166324"/>
                    <a:pt x="916056" y="168278"/>
                    <a:pt x="911501" y="168278"/>
                  </a:cubicBezTo>
                  <a:lnTo>
                    <a:pt x="859390" y="168278"/>
                  </a:lnTo>
                  <a:cubicBezTo>
                    <a:pt x="855057" y="168278"/>
                    <a:pt x="853008" y="166324"/>
                    <a:pt x="853243" y="162418"/>
                  </a:cubicBezTo>
                  <a:cubicBezTo>
                    <a:pt x="853478" y="158511"/>
                    <a:pt x="855528" y="156558"/>
                    <a:pt x="859390" y="156558"/>
                  </a:cubicBezTo>
                  <a:lnTo>
                    <a:pt x="866614" y="156558"/>
                  </a:lnTo>
                  <a:cubicBezTo>
                    <a:pt x="868501" y="156558"/>
                    <a:pt x="869796" y="156279"/>
                    <a:pt x="870498" y="155721"/>
                  </a:cubicBezTo>
                  <a:cubicBezTo>
                    <a:pt x="871200" y="155164"/>
                    <a:pt x="871706" y="154355"/>
                    <a:pt x="872015" y="153295"/>
                  </a:cubicBezTo>
                  <a:cubicBezTo>
                    <a:pt x="872325" y="152235"/>
                    <a:pt x="872479" y="149253"/>
                    <a:pt x="872479" y="144349"/>
                  </a:cubicBezTo>
                  <a:lnTo>
                    <a:pt x="872479" y="89473"/>
                  </a:lnTo>
                  <a:lnTo>
                    <a:pt x="799591" y="89473"/>
                  </a:lnTo>
                  <a:lnTo>
                    <a:pt x="799591" y="142247"/>
                  </a:lnTo>
                  <a:lnTo>
                    <a:pt x="799453" y="152829"/>
                  </a:lnTo>
                  <a:cubicBezTo>
                    <a:pt x="799690" y="153657"/>
                    <a:pt x="800430" y="154485"/>
                    <a:pt x="801673" y="155314"/>
                  </a:cubicBezTo>
                  <a:cubicBezTo>
                    <a:pt x="802916" y="156143"/>
                    <a:pt x="805672" y="156558"/>
                    <a:pt x="809942" y="156558"/>
                  </a:cubicBezTo>
                  <a:lnTo>
                    <a:pt x="815305" y="156558"/>
                  </a:lnTo>
                  <a:cubicBezTo>
                    <a:pt x="819494" y="156558"/>
                    <a:pt x="821589" y="158511"/>
                    <a:pt x="821589" y="162418"/>
                  </a:cubicBezTo>
                  <a:cubicBezTo>
                    <a:pt x="821589" y="166324"/>
                    <a:pt x="819494" y="168278"/>
                    <a:pt x="815305" y="168278"/>
                  </a:cubicBezTo>
                  <a:lnTo>
                    <a:pt x="762206" y="168278"/>
                  </a:lnTo>
                  <a:cubicBezTo>
                    <a:pt x="758467" y="168278"/>
                    <a:pt x="756504" y="166324"/>
                    <a:pt x="756316" y="162418"/>
                  </a:cubicBezTo>
                  <a:cubicBezTo>
                    <a:pt x="756128" y="158511"/>
                    <a:pt x="758201" y="156558"/>
                    <a:pt x="762534" y="156558"/>
                  </a:cubicBezTo>
                  <a:lnTo>
                    <a:pt x="768007" y="156558"/>
                  </a:lnTo>
                  <a:cubicBezTo>
                    <a:pt x="770220" y="156558"/>
                    <a:pt x="772045" y="156114"/>
                    <a:pt x="773482" y="155228"/>
                  </a:cubicBezTo>
                  <a:cubicBezTo>
                    <a:pt x="774919" y="154341"/>
                    <a:pt x="775909" y="153301"/>
                    <a:pt x="776452" y="152107"/>
                  </a:cubicBezTo>
                  <a:cubicBezTo>
                    <a:pt x="776995" y="150913"/>
                    <a:pt x="777267" y="148567"/>
                    <a:pt x="777267" y="145069"/>
                  </a:cubicBezTo>
                  <a:lnTo>
                    <a:pt x="777267" y="30072"/>
                  </a:lnTo>
                  <a:cubicBezTo>
                    <a:pt x="777267" y="27407"/>
                    <a:pt x="776996" y="25296"/>
                    <a:pt x="776455" y="23740"/>
                  </a:cubicBezTo>
                  <a:cubicBezTo>
                    <a:pt x="775913" y="22183"/>
                    <a:pt x="774832" y="20862"/>
                    <a:pt x="773209" y="19776"/>
                  </a:cubicBezTo>
                  <a:cubicBezTo>
                    <a:pt x="771586" y="18690"/>
                    <a:pt x="769050" y="18147"/>
                    <a:pt x="765599" y="18147"/>
                  </a:cubicBezTo>
                  <a:lnTo>
                    <a:pt x="759580" y="18147"/>
                  </a:lnTo>
                  <a:cubicBezTo>
                    <a:pt x="755602" y="18147"/>
                    <a:pt x="753543" y="16194"/>
                    <a:pt x="753401" y="12287"/>
                  </a:cubicBezTo>
                  <a:cubicBezTo>
                    <a:pt x="753260" y="8381"/>
                    <a:pt x="755320" y="6427"/>
                    <a:pt x="759580" y="6427"/>
                  </a:cubicBezTo>
                  <a:close/>
                  <a:moveTo>
                    <a:pt x="1265711" y="4530"/>
                  </a:moveTo>
                  <a:lnTo>
                    <a:pt x="1384446" y="4530"/>
                  </a:lnTo>
                  <a:lnTo>
                    <a:pt x="1388011" y="44909"/>
                  </a:lnTo>
                  <a:cubicBezTo>
                    <a:pt x="1388188" y="48343"/>
                    <a:pt x="1386969" y="50408"/>
                    <a:pt x="1384354" y="51103"/>
                  </a:cubicBezTo>
                  <a:cubicBezTo>
                    <a:pt x="1381739" y="51799"/>
                    <a:pt x="1379735" y="50962"/>
                    <a:pt x="1378342" y="48594"/>
                  </a:cubicBezTo>
                  <a:lnTo>
                    <a:pt x="1374727" y="41537"/>
                  </a:lnTo>
                  <a:cubicBezTo>
                    <a:pt x="1373233" y="39093"/>
                    <a:pt x="1370943" y="35886"/>
                    <a:pt x="1367858" y="31915"/>
                  </a:cubicBezTo>
                  <a:cubicBezTo>
                    <a:pt x="1364774" y="27944"/>
                    <a:pt x="1361548" y="24871"/>
                    <a:pt x="1358182" y="22694"/>
                  </a:cubicBezTo>
                  <a:cubicBezTo>
                    <a:pt x="1354815" y="20518"/>
                    <a:pt x="1350960" y="18899"/>
                    <a:pt x="1346616" y="17840"/>
                  </a:cubicBezTo>
                  <a:cubicBezTo>
                    <a:pt x="1342272" y="16780"/>
                    <a:pt x="1337466" y="16250"/>
                    <a:pt x="1332197" y="16250"/>
                  </a:cubicBezTo>
                  <a:lnTo>
                    <a:pt x="1314905" y="16250"/>
                  </a:lnTo>
                  <a:cubicBezTo>
                    <a:pt x="1310443" y="16250"/>
                    <a:pt x="1307857" y="16537"/>
                    <a:pt x="1307145" y="17111"/>
                  </a:cubicBezTo>
                  <a:cubicBezTo>
                    <a:pt x="1306434" y="17684"/>
                    <a:pt x="1305959" y="18559"/>
                    <a:pt x="1305722" y="19734"/>
                  </a:cubicBezTo>
                  <a:lnTo>
                    <a:pt x="1305867" y="28941"/>
                  </a:lnTo>
                  <a:lnTo>
                    <a:pt x="1305867" y="78311"/>
                  </a:lnTo>
                  <a:lnTo>
                    <a:pt x="1328990" y="78311"/>
                  </a:lnTo>
                  <a:cubicBezTo>
                    <a:pt x="1332298" y="78311"/>
                    <a:pt x="1334776" y="77781"/>
                    <a:pt x="1336426" y="76721"/>
                  </a:cubicBezTo>
                  <a:cubicBezTo>
                    <a:pt x="1338075" y="75660"/>
                    <a:pt x="1339348" y="74076"/>
                    <a:pt x="1340243" y="71969"/>
                  </a:cubicBezTo>
                  <a:cubicBezTo>
                    <a:pt x="1341138" y="69861"/>
                    <a:pt x="1341586" y="66993"/>
                    <a:pt x="1341586" y="63363"/>
                  </a:cubicBezTo>
                  <a:lnTo>
                    <a:pt x="1341586" y="54825"/>
                  </a:lnTo>
                  <a:cubicBezTo>
                    <a:pt x="1341586" y="51384"/>
                    <a:pt x="1343502" y="49586"/>
                    <a:pt x="1347334" y="49432"/>
                  </a:cubicBezTo>
                  <a:cubicBezTo>
                    <a:pt x="1351166" y="49278"/>
                    <a:pt x="1353083" y="51076"/>
                    <a:pt x="1353083" y="54825"/>
                  </a:cubicBezTo>
                  <a:lnTo>
                    <a:pt x="1353083" y="112403"/>
                  </a:lnTo>
                  <a:cubicBezTo>
                    <a:pt x="1353083" y="116226"/>
                    <a:pt x="1351166" y="118066"/>
                    <a:pt x="1347334" y="117923"/>
                  </a:cubicBezTo>
                  <a:cubicBezTo>
                    <a:pt x="1343502" y="117780"/>
                    <a:pt x="1341586" y="115940"/>
                    <a:pt x="1341586" y="112403"/>
                  </a:cubicBezTo>
                  <a:lnTo>
                    <a:pt x="1341586" y="102662"/>
                  </a:lnTo>
                  <a:cubicBezTo>
                    <a:pt x="1341586" y="99006"/>
                    <a:pt x="1341134" y="96228"/>
                    <a:pt x="1340231" y="94327"/>
                  </a:cubicBezTo>
                  <a:cubicBezTo>
                    <a:pt x="1339328" y="92426"/>
                    <a:pt x="1338111" y="91049"/>
                    <a:pt x="1336579" y="90195"/>
                  </a:cubicBezTo>
                  <a:cubicBezTo>
                    <a:pt x="1335047" y="89342"/>
                    <a:pt x="1332804" y="88915"/>
                    <a:pt x="1329850" y="88915"/>
                  </a:cubicBezTo>
                  <a:lnTo>
                    <a:pt x="1305867" y="88915"/>
                  </a:lnTo>
                  <a:lnTo>
                    <a:pt x="1305867" y="145388"/>
                  </a:lnTo>
                  <a:cubicBezTo>
                    <a:pt x="1305867" y="150544"/>
                    <a:pt x="1306028" y="153388"/>
                    <a:pt x="1306349" y="153921"/>
                  </a:cubicBezTo>
                  <a:cubicBezTo>
                    <a:pt x="1306671" y="154454"/>
                    <a:pt x="1307399" y="154990"/>
                    <a:pt x="1308534" y="155528"/>
                  </a:cubicBezTo>
                  <a:cubicBezTo>
                    <a:pt x="1309668" y="156065"/>
                    <a:pt x="1311792" y="156334"/>
                    <a:pt x="1314905" y="156334"/>
                  </a:cubicBezTo>
                  <a:lnTo>
                    <a:pt x="1339967" y="156334"/>
                  </a:lnTo>
                  <a:cubicBezTo>
                    <a:pt x="1344056" y="156334"/>
                    <a:pt x="1348111" y="155716"/>
                    <a:pt x="1352130" y="154479"/>
                  </a:cubicBezTo>
                  <a:cubicBezTo>
                    <a:pt x="1356148" y="153243"/>
                    <a:pt x="1360126" y="151054"/>
                    <a:pt x="1364062" y="147911"/>
                  </a:cubicBezTo>
                  <a:cubicBezTo>
                    <a:pt x="1367999" y="144769"/>
                    <a:pt x="1370902" y="141715"/>
                    <a:pt x="1372773" y="138748"/>
                  </a:cubicBezTo>
                  <a:cubicBezTo>
                    <a:pt x="1374644" y="135781"/>
                    <a:pt x="1376836" y="131867"/>
                    <a:pt x="1379350" y="127004"/>
                  </a:cubicBezTo>
                  <a:lnTo>
                    <a:pt x="1381283" y="122604"/>
                  </a:lnTo>
                  <a:cubicBezTo>
                    <a:pt x="1382841" y="119555"/>
                    <a:pt x="1384907" y="118340"/>
                    <a:pt x="1387480" y="118959"/>
                  </a:cubicBezTo>
                  <a:cubicBezTo>
                    <a:pt x="1390054" y="119577"/>
                    <a:pt x="1391211" y="121565"/>
                    <a:pt x="1390952" y="124923"/>
                  </a:cubicBezTo>
                  <a:lnTo>
                    <a:pt x="1385366" y="168054"/>
                  </a:lnTo>
                  <a:lnTo>
                    <a:pt x="1266367" y="168054"/>
                  </a:lnTo>
                  <a:cubicBezTo>
                    <a:pt x="1262608" y="168054"/>
                    <a:pt x="1260658" y="166101"/>
                    <a:pt x="1260516" y="162194"/>
                  </a:cubicBezTo>
                  <a:cubicBezTo>
                    <a:pt x="1260374" y="158288"/>
                    <a:pt x="1262324" y="156334"/>
                    <a:pt x="1266367" y="156334"/>
                  </a:cubicBezTo>
                  <a:lnTo>
                    <a:pt x="1271838" y="156334"/>
                  </a:lnTo>
                  <a:cubicBezTo>
                    <a:pt x="1273961" y="156334"/>
                    <a:pt x="1275721" y="156029"/>
                    <a:pt x="1277118" y="155420"/>
                  </a:cubicBezTo>
                  <a:cubicBezTo>
                    <a:pt x="1278515" y="154810"/>
                    <a:pt x="1279602" y="153951"/>
                    <a:pt x="1280380" y="152843"/>
                  </a:cubicBezTo>
                  <a:cubicBezTo>
                    <a:pt x="1281157" y="151735"/>
                    <a:pt x="1281579" y="149128"/>
                    <a:pt x="1281645" y="145024"/>
                  </a:cubicBezTo>
                  <a:lnTo>
                    <a:pt x="1281645" y="27839"/>
                  </a:lnTo>
                  <a:cubicBezTo>
                    <a:pt x="1281645" y="23115"/>
                    <a:pt x="1280755" y="20010"/>
                    <a:pt x="1278974" y="18524"/>
                  </a:cubicBezTo>
                  <a:cubicBezTo>
                    <a:pt x="1277193" y="17038"/>
                    <a:pt x="1274756" y="16264"/>
                    <a:pt x="1271660" y="16203"/>
                  </a:cubicBezTo>
                  <a:lnTo>
                    <a:pt x="1265504" y="16093"/>
                  </a:lnTo>
                  <a:cubicBezTo>
                    <a:pt x="1261746" y="16093"/>
                    <a:pt x="1259867" y="14166"/>
                    <a:pt x="1259867" y="10311"/>
                  </a:cubicBezTo>
                  <a:cubicBezTo>
                    <a:pt x="1259867" y="6457"/>
                    <a:pt x="1261815" y="4530"/>
                    <a:pt x="1265711" y="4530"/>
                  </a:cubicBezTo>
                  <a:close/>
                  <a:moveTo>
                    <a:pt x="951386" y="4530"/>
                  </a:moveTo>
                  <a:lnTo>
                    <a:pt x="1070121" y="4530"/>
                  </a:lnTo>
                  <a:lnTo>
                    <a:pt x="1073686" y="44909"/>
                  </a:lnTo>
                  <a:cubicBezTo>
                    <a:pt x="1073863" y="48343"/>
                    <a:pt x="1072644" y="50408"/>
                    <a:pt x="1070029" y="51103"/>
                  </a:cubicBezTo>
                  <a:cubicBezTo>
                    <a:pt x="1067414" y="51799"/>
                    <a:pt x="1065410" y="50962"/>
                    <a:pt x="1064017" y="48594"/>
                  </a:cubicBezTo>
                  <a:lnTo>
                    <a:pt x="1060402" y="41537"/>
                  </a:lnTo>
                  <a:cubicBezTo>
                    <a:pt x="1058908" y="39093"/>
                    <a:pt x="1056618" y="35886"/>
                    <a:pt x="1053533" y="31915"/>
                  </a:cubicBezTo>
                  <a:cubicBezTo>
                    <a:pt x="1050449" y="27944"/>
                    <a:pt x="1047223" y="24871"/>
                    <a:pt x="1043856" y="22694"/>
                  </a:cubicBezTo>
                  <a:cubicBezTo>
                    <a:pt x="1040490" y="20518"/>
                    <a:pt x="1036634" y="18899"/>
                    <a:pt x="1032290" y="17840"/>
                  </a:cubicBezTo>
                  <a:cubicBezTo>
                    <a:pt x="1027947" y="16780"/>
                    <a:pt x="1023140" y="16250"/>
                    <a:pt x="1017872" y="16250"/>
                  </a:cubicBezTo>
                  <a:lnTo>
                    <a:pt x="1000580" y="16250"/>
                  </a:lnTo>
                  <a:cubicBezTo>
                    <a:pt x="996118" y="16250"/>
                    <a:pt x="993532" y="16537"/>
                    <a:pt x="992820" y="17111"/>
                  </a:cubicBezTo>
                  <a:cubicBezTo>
                    <a:pt x="992109" y="17684"/>
                    <a:pt x="991634" y="18559"/>
                    <a:pt x="991397" y="19734"/>
                  </a:cubicBezTo>
                  <a:lnTo>
                    <a:pt x="991542" y="28941"/>
                  </a:lnTo>
                  <a:lnTo>
                    <a:pt x="991542" y="78311"/>
                  </a:lnTo>
                  <a:lnTo>
                    <a:pt x="1014665" y="78311"/>
                  </a:lnTo>
                  <a:cubicBezTo>
                    <a:pt x="1017973" y="78311"/>
                    <a:pt x="1020451" y="77781"/>
                    <a:pt x="1022101" y="76721"/>
                  </a:cubicBezTo>
                  <a:cubicBezTo>
                    <a:pt x="1023750" y="75660"/>
                    <a:pt x="1025022" y="74076"/>
                    <a:pt x="1025918" y="71969"/>
                  </a:cubicBezTo>
                  <a:cubicBezTo>
                    <a:pt x="1026813" y="69861"/>
                    <a:pt x="1027261" y="66993"/>
                    <a:pt x="1027261" y="63363"/>
                  </a:cubicBezTo>
                  <a:lnTo>
                    <a:pt x="1027261" y="54825"/>
                  </a:lnTo>
                  <a:cubicBezTo>
                    <a:pt x="1027261" y="51384"/>
                    <a:pt x="1029177" y="49586"/>
                    <a:pt x="1033009" y="49432"/>
                  </a:cubicBezTo>
                  <a:cubicBezTo>
                    <a:pt x="1036841" y="49278"/>
                    <a:pt x="1038758" y="51076"/>
                    <a:pt x="1038758" y="54825"/>
                  </a:cubicBezTo>
                  <a:lnTo>
                    <a:pt x="1038758" y="112403"/>
                  </a:lnTo>
                  <a:cubicBezTo>
                    <a:pt x="1038758" y="116226"/>
                    <a:pt x="1036841" y="118066"/>
                    <a:pt x="1033009" y="117923"/>
                  </a:cubicBezTo>
                  <a:cubicBezTo>
                    <a:pt x="1029177" y="117780"/>
                    <a:pt x="1027261" y="115940"/>
                    <a:pt x="1027261" y="112403"/>
                  </a:cubicBezTo>
                  <a:lnTo>
                    <a:pt x="1027261" y="102662"/>
                  </a:lnTo>
                  <a:cubicBezTo>
                    <a:pt x="1027261" y="99006"/>
                    <a:pt x="1026809" y="96228"/>
                    <a:pt x="1025906" y="94327"/>
                  </a:cubicBezTo>
                  <a:cubicBezTo>
                    <a:pt x="1025004" y="92426"/>
                    <a:pt x="1023786" y="91049"/>
                    <a:pt x="1022254" y="90195"/>
                  </a:cubicBezTo>
                  <a:cubicBezTo>
                    <a:pt x="1020722" y="89342"/>
                    <a:pt x="1018479" y="88915"/>
                    <a:pt x="1015525" y="88915"/>
                  </a:cubicBezTo>
                  <a:lnTo>
                    <a:pt x="991542" y="88915"/>
                  </a:lnTo>
                  <a:lnTo>
                    <a:pt x="991542" y="145388"/>
                  </a:lnTo>
                  <a:cubicBezTo>
                    <a:pt x="991542" y="150544"/>
                    <a:pt x="991703" y="153388"/>
                    <a:pt x="992024" y="153921"/>
                  </a:cubicBezTo>
                  <a:cubicBezTo>
                    <a:pt x="992346" y="154454"/>
                    <a:pt x="993074" y="154990"/>
                    <a:pt x="994208" y="155528"/>
                  </a:cubicBezTo>
                  <a:cubicBezTo>
                    <a:pt x="995343" y="156065"/>
                    <a:pt x="997467" y="156334"/>
                    <a:pt x="1000580" y="156334"/>
                  </a:cubicBezTo>
                  <a:lnTo>
                    <a:pt x="1025642" y="156334"/>
                  </a:lnTo>
                  <a:cubicBezTo>
                    <a:pt x="1029731" y="156334"/>
                    <a:pt x="1033786" y="155716"/>
                    <a:pt x="1037804" y="154479"/>
                  </a:cubicBezTo>
                  <a:cubicBezTo>
                    <a:pt x="1041823" y="153243"/>
                    <a:pt x="1045801" y="151054"/>
                    <a:pt x="1049737" y="147911"/>
                  </a:cubicBezTo>
                  <a:cubicBezTo>
                    <a:pt x="1053674" y="144769"/>
                    <a:pt x="1056577" y="141715"/>
                    <a:pt x="1058448" y="138748"/>
                  </a:cubicBezTo>
                  <a:cubicBezTo>
                    <a:pt x="1060319" y="135781"/>
                    <a:pt x="1062511" y="131867"/>
                    <a:pt x="1065025" y="127004"/>
                  </a:cubicBezTo>
                  <a:lnTo>
                    <a:pt x="1066958" y="122604"/>
                  </a:lnTo>
                  <a:cubicBezTo>
                    <a:pt x="1068516" y="119555"/>
                    <a:pt x="1070582" y="118340"/>
                    <a:pt x="1073155" y="118959"/>
                  </a:cubicBezTo>
                  <a:cubicBezTo>
                    <a:pt x="1075729" y="119577"/>
                    <a:pt x="1076886" y="121565"/>
                    <a:pt x="1076627" y="124923"/>
                  </a:cubicBezTo>
                  <a:lnTo>
                    <a:pt x="1071040" y="168054"/>
                  </a:lnTo>
                  <a:lnTo>
                    <a:pt x="952042" y="168054"/>
                  </a:lnTo>
                  <a:cubicBezTo>
                    <a:pt x="948283" y="168054"/>
                    <a:pt x="946332" y="166101"/>
                    <a:pt x="946191" y="162194"/>
                  </a:cubicBezTo>
                  <a:cubicBezTo>
                    <a:pt x="946049" y="158288"/>
                    <a:pt x="947999" y="156334"/>
                    <a:pt x="952042" y="156334"/>
                  </a:cubicBezTo>
                  <a:lnTo>
                    <a:pt x="957513" y="156334"/>
                  </a:lnTo>
                  <a:cubicBezTo>
                    <a:pt x="959636" y="156334"/>
                    <a:pt x="961396" y="156029"/>
                    <a:pt x="962793" y="155420"/>
                  </a:cubicBezTo>
                  <a:cubicBezTo>
                    <a:pt x="964190" y="154810"/>
                    <a:pt x="965278" y="153951"/>
                    <a:pt x="966055" y="152843"/>
                  </a:cubicBezTo>
                  <a:cubicBezTo>
                    <a:pt x="966832" y="151735"/>
                    <a:pt x="967254" y="149128"/>
                    <a:pt x="967320" y="145024"/>
                  </a:cubicBezTo>
                  <a:lnTo>
                    <a:pt x="967320" y="27839"/>
                  </a:lnTo>
                  <a:cubicBezTo>
                    <a:pt x="967320" y="23115"/>
                    <a:pt x="966430" y="20010"/>
                    <a:pt x="964649" y="18524"/>
                  </a:cubicBezTo>
                  <a:cubicBezTo>
                    <a:pt x="962868" y="17038"/>
                    <a:pt x="960430" y="16264"/>
                    <a:pt x="957335" y="16203"/>
                  </a:cubicBezTo>
                  <a:lnTo>
                    <a:pt x="951179" y="16093"/>
                  </a:lnTo>
                  <a:cubicBezTo>
                    <a:pt x="947421" y="16093"/>
                    <a:pt x="945542" y="14166"/>
                    <a:pt x="945542" y="10311"/>
                  </a:cubicBezTo>
                  <a:cubicBezTo>
                    <a:pt x="945542" y="6457"/>
                    <a:pt x="947490" y="4530"/>
                    <a:pt x="951386" y="4530"/>
                  </a:cubicBezTo>
                  <a:close/>
                  <a:moveTo>
                    <a:pt x="5844" y="4418"/>
                  </a:moveTo>
                  <a:lnTo>
                    <a:pt x="60838" y="4418"/>
                  </a:lnTo>
                  <a:cubicBezTo>
                    <a:pt x="64243" y="4418"/>
                    <a:pt x="66159" y="6371"/>
                    <a:pt x="66588" y="10278"/>
                  </a:cubicBezTo>
                  <a:cubicBezTo>
                    <a:pt x="67018" y="14185"/>
                    <a:pt x="65101" y="16138"/>
                    <a:pt x="60838" y="16138"/>
                  </a:cubicBezTo>
                  <a:lnTo>
                    <a:pt x="54382" y="16138"/>
                  </a:lnTo>
                  <a:cubicBezTo>
                    <a:pt x="51714" y="16138"/>
                    <a:pt x="49851" y="16468"/>
                    <a:pt x="48791" y="17126"/>
                  </a:cubicBezTo>
                  <a:cubicBezTo>
                    <a:pt x="47731" y="17785"/>
                    <a:pt x="47001" y="18645"/>
                    <a:pt x="46600" y="19707"/>
                  </a:cubicBezTo>
                  <a:cubicBezTo>
                    <a:pt x="46200" y="20770"/>
                    <a:pt x="46000" y="22286"/>
                    <a:pt x="46000" y="24255"/>
                  </a:cubicBezTo>
                  <a:lnTo>
                    <a:pt x="46000" y="145497"/>
                  </a:lnTo>
                  <a:cubicBezTo>
                    <a:pt x="46000" y="148832"/>
                    <a:pt x="46377" y="151118"/>
                    <a:pt x="47132" y="152353"/>
                  </a:cubicBezTo>
                  <a:cubicBezTo>
                    <a:pt x="47888" y="153587"/>
                    <a:pt x="49501" y="154578"/>
                    <a:pt x="51972" y="155325"/>
                  </a:cubicBezTo>
                  <a:cubicBezTo>
                    <a:pt x="54444" y="156072"/>
                    <a:pt x="58712" y="156446"/>
                    <a:pt x="64778" y="156446"/>
                  </a:cubicBezTo>
                  <a:lnTo>
                    <a:pt x="80100" y="156446"/>
                  </a:lnTo>
                  <a:cubicBezTo>
                    <a:pt x="85208" y="156446"/>
                    <a:pt x="90022" y="155928"/>
                    <a:pt x="94543" y="154893"/>
                  </a:cubicBezTo>
                  <a:cubicBezTo>
                    <a:pt x="99063" y="153857"/>
                    <a:pt x="102983" y="152053"/>
                    <a:pt x="106301" y="149480"/>
                  </a:cubicBezTo>
                  <a:cubicBezTo>
                    <a:pt x="109620" y="146907"/>
                    <a:pt x="112208" y="143921"/>
                    <a:pt x="114065" y="140522"/>
                  </a:cubicBezTo>
                  <a:cubicBezTo>
                    <a:pt x="115922" y="137124"/>
                    <a:pt x="117573" y="134362"/>
                    <a:pt x="119017" y="132238"/>
                  </a:cubicBezTo>
                  <a:lnTo>
                    <a:pt x="121968" y="121486"/>
                  </a:lnTo>
                  <a:cubicBezTo>
                    <a:pt x="122888" y="118965"/>
                    <a:pt x="124720" y="117650"/>
                    <a:pt x="127466" y="117541"/>
                  </a:cubicBezTo>
                  <a:cubicBezTo>
                    <a:pt x="130211" y="117431"/>
                    <a:pt x="131493" y="119126"/>
                    <a:pt x="131311" y="122625"/>
                  </a:cubicBezTo>
                  <a:lnTo>
                    <a:pt x="126407" y="168166"/>
                  </a:lnTo>
                  <a:lnTo>
                    <a:pt x="6719" y="168166"/>
                  </a:lnTo>
                  <a:cubicBezTo>
                    <a:pt x="3334" y="168166"/>
                    <a:pt x="1665" y="166213"/>
                    <a:pt x="1712" y="162306"/>
                  </a:cubicBezTo>
                  <a:cubicBezTo>
                    <a:pt x="1760" y="158399"/>
                    <a:pt x="3648" y="156446"/>
                    <a:pt x="7375" y="156446"/>
                  </a:cubicBezTo>
                  <a:lnTo>
                    <a:pt x="12191" y="156446"/>
                  </a:lnTo>
                  <a:cubicBezTo>
                    <a:pt x="14797" y="156446"/>
                    <a:pt x="16739" y="156093"/>
                    <a:pt x="18017" y="155387"/>
                  </a:cubicBezTo>
                  <a:cubicBezTo>
                    <a:pt x="19294" y="154681"/>
                    <a:pt x="20240" y="153730"/>
                    <a:pt x="20855" y="152531"/>
                  </a:cubicBezTo>
                  <a:cubicBezTo>
                    <a:pt x="21470" y="151333"/>
                    <a:pt x="21778" y="148988"/>
                    <a:pt x="21778" y="145497"/>
                  </a:cubicBezTo>
                  <a:lnTo>
                    <a:pt x="21778" y="24581"/>
                  </a:lnTo>
                  <a:cubicBezTo>
                    <a:pt x="21778" y="21529"/>
                    <a:pt x="21651" y="19741"/>
                    <a:pt x="21398" y="19216"/>
                  </a:cubicBezTo>
                  <a:cubicBezTo>
                    <a:pt x="21144" y="18691"/>
                    <a:pt x="20250" y="18047"/>
                    <a:pt x="18715" y="17283"/>
                  </a:cubicBezTo>
                  <a:cubicBezTo>
                    <a:pt x="17180" y="16520"/>
                    <a:pt x="15006" y="16138"/>
                    <a:pt x="12191" y="16138"/>
                  </a:cubicBezTo>
                  <a:lnTo>
                    <a:pt x="5844" y="16138"/>
                  </a:lnTo>
                  <a:cubicBezTo>
                    <a:pt x="1948" y="16138"/>
                    <a:pt x="0" y="14185"/>
                    <a:pt x="0" y="10278"/>
                  </a:cubicBezTo>
                  <a:cubicBezTo>
                    <a:pt x="0" y="6371"/>
                    <a:pt x="1948" y="4418"/>
                    <a:pt x="5844" y="4418"/>
                  </a:cubicBezTo>
                  <a:close/>
                  <a:moveTo>
                    <a:pt x="1095194" y="2855"/>
                  </a:moveTo>
                  <a:lnTo>
                    <a:pt x="1168978" y="2855"/>
                  </a:lnTo>
                  <a:cubicBezTo>
                    <a:pt x="1178530" y="2855"/>
                    <a:pt x="1187906" y="4280"/>
                    <a:pt x="1197104" y="7130"/>
                  </a:cubicBezTo>
                  <a:cubicBezTo>
                    <a:pt x="1206303" y="9980"/>
                    <a:pt x="1213308" y="14702"/>
                    <a:pt x="1218120" y="21296"/>
                  </a:cubicBezTo>
                  <a:cubicBezTo>
                    <a:pt x="1222933" y="27891"/>
                    <a:pt x="1225396" y="35743"/>
                    <a:pt x="1225511" y="44852"/>
                  </a:cubicBezTo>
                  <a:cubicBezTo>
                    <a:pt x="1225626" y="53961"/>
                    <a:pt x="1224124" y="61243"/>
                    <a:pt x="1221005" y="66697"/>
                  </a:cubicBezTo>
                  <a:cubicBezTo>
                    <a:pt x="1217192" y="73312"/>
                    <a:pt x="1211781" y="78207"/>
                    <a:pt x="1204775" y="81382"/>
                  </a:cubicBezTo>
                  <a:cubicBezTo>
                    <a:pt x="1197768" y="84558"/>
                    <a:pt x="1190951" y="86478"/>
                    <a:pt x="1184324" y="87141"/>
                  </a:cubicBezTo>
                  <a:lnTo>
                    <a:pt x="1178980" y="86988"/>
                  </a:lnTo>
                  <a:lnTo>
                    <a:pt x="1217371" y="145652"/>
                  </a:lnTo>
                  <a:cubicBezTo>
                    <a:pt x="1218761" y="147925"/>
                    <a:pt x="1220440" y="150028"/>
                    <a:pt x="1222406" y="151960"/>
                  </a:cubicBezTo>
                  <a:cubicBezTo>
                    <a:pt x="1224372" y="153893"/>
                    <a:pt x="1226189" y="155086"/>
                    <a:pt x="1227857" y="155541"/>
                  </a:cubicBezTo>
                  <a:cubicBezTo>
                    <a:pt x="1229525" y="155995"/>
                    <a:pt x="1231677" y="156223"/>
                    <a:pt x="1234313" y="156223"/>
                  </a:cubicBezTo>
                  <a:lnTo>
                    <a:pt x="1243943" y="156223"/>
                  </a:lnTo>
                  <a:cubicBezTo>
                    <a:pt x="1247899" y="156223"/>
                    <a:pt x="1249954" y="158194"/>
                    <a:pt x="1250107" y="162138"/>
                  </a:cubicBezTo>
                  <a:cubicBezTo>
                    <a:pt x="1250260" y="166081"/>
                    <a:pt x="1248184" y="168016"/>
                    <a:pt x="1243879" y="167943"/>
                  </a:cubicBezTo>
                  <a:lnTo>
                    <a:pt x="1206599" y="167943"/>
                  </a:lnTo>
                  <a:lnTo>
                    <a:pt x="1154833" y="87911"/>
                  </a:lnTo>
                  <a:lnTo>
                    <a:pt x="1135533" y="87911"/>
                  </a:lnTo>
                  <a:lnTo>
                    <a:pt x="1135533" y="146822"/>
                  </a:lnTo>
                  <a:cubicBezTo>
                    <a:pt x="1135533" y="150664"/>
                    <a:pt x="1135742" y="152978"/>
                    <a:pt x="1136160" y="153764"/>
                  </a:cubicBezTo>
                  <a:cubicBezTo>
                    <a:pt x="1136578" y="154550"/>
                    <a:pt x="1137156" y="155193"/>
                    <a:pt x="1137893" y="155694"/>
                  </a:cubicBezTo>
                  <a:cubicBezTo>
                    <a:pt x="1138630" y="156195"/>
                    <a:pt x="1140820" y="156446"/>
                    <a:pt x="1144463" y="156446"/>
                  </a:cubicBezTo>
                  <a:lnTo>
                    <a:pt x="1152013" y="156446"/>
                  </a:lnTo>
                  <a:cubicBezTo>
                    <a:pt x="1155864" y="156446"/>
                    <a:pt x="1157819" y="158399"/>
                    <a:pt x="1157877" y="162306"/>
                  </a:cubicBezTo>
                  <a:cubicBezTo>
                    <a:pt x="1157936" y="166213"/>
                    <a:pt x="1155872" y="168166"/>
                    <a:pt x="1151685" y="168166"/>
                  </a:cubicBezTo>
                  <a:lnTo>
                    <a:pt x="1097273" y="168166"/>
                  </a:lnTo>
                  <a:cubicBezTo>
                    <a:pt x="1093988" y="168166"/>
                    <a:pt x="1092139" y="166213"/>
                    <a:pt x="1091724" y="162306"/>
                  </a:cubicBezTo>
                  <a:cubicBezTo>
                    <a:pt x="1091308" y="158399"/>
                    <a:pt x="1093158" y="156446"/>
                    <a:pt x="1097273" y="156446"/>
                  </a:cubicBezTo>
                  <a:lnTo>
                    <a:pt x="1102089" y="156446"/>
                  </a:lnTo>
                  <a:cubicBezTo>
                    <a:pt x="1105872" y="156446"/>
                    <a:pt x="1108371" y="156162"/>
                    <a:pt x="1109586" y="155594"/>
                  </a:cubicBezTo>
                  <a:cubicBezTo>
                    <a:pt x="1110802" y="155026"/>
                    <a:pt x="1111709" y="154070"/>
                    <a:pt x="1112309" y="152725"/>
                  </a:cubicBezTo>
                  <a:cubicBezTo>
                    <a:pt x="1112909" y="151380"/>
                    <a:pt x="1113209" y="148615"/>
                    <a:pt x="1113209" y="144429"/>
                  </a:cubicBezTo>
                  <a:lnTo>
                    <a:pt x="1113209" y="25059"/>
                  </a:lnTo>
                  <a:cubicBezTo>
                    <a:pt x="1113209" y="22598"/>
                    <a:pt x="1112979" y="20723"/>
                    <a:pt x="1112519" y="19436"/>
                  </a:cubicBezTo>
                  <a:cubicBezTo>
                    <a:pt x="1112059" y="18149"/>
                    <a:pt x="1111328" y="17017"/>
                    <a:pt x="1110327" y="16041"/>
                  </a:cubicBezTo>
                  <a:cubicBezTo>
                    <a:pt x="1109325" y="15064"/>
                    <a:pt x="1106688" y="14576"/>
                    <a:pt x="1102416" y="14576"/>
                  </a:cubicBezTo>
                  <a:lnTo>
                    <a:pt x="1095194" y="14576"/>
                  </a:lnTo>
                  <a:cubicBezTo>
                    <a:pt x="1091919" y="14576"/>
                    <a:pt x="1089980" y="12622"/>
                    <a:pt x="1089378" y="8715"/>
                  </a:cubicBezTo>
                  <a:cubicBezTo>
                    <a:pt x="1088776" y="4809"/>
                    <a:pt x="1090714" y="2855"/>
                    <a:pt x="1095194" y="2855"/>
                  </a:cubicBezTo>
                  <a:close/>
                  <a:moveTo>
                    <a:pt x="549796" y="1411"/>
                  </a:moveTo>
                  <a:cubicBezTo>
                    <a:pt x="560221" y="1186"/>
                    <a:pt x="570032" y="2901"/>
                    <a:pt x="579231" y="6558"/>
                  </a:cubicBezTo>
                  <a:cubicBezTo>
                    <a:pt x="588430" y="10215"/>
                    <a:pt x="595926" y="15167"/>
                    <a:pt x="601720" y="21415"/>
                  </a:cubicBezTo>
                  <a:cubicBezTo>
                    <a:pt x="607513" y="27663"/>
                    <a:pt x="611842" y="33671"/>
                    <a:pt x="614708" y="39440"/>
                  </a:cubicBezTo>
                  <a:cubicBezTo>
                    <a:pt x="617573" y="45209"/>
                    <a:pt x="620034" y="51925"/>
                    <a:pt x="622090" y="59589"/>
                  </a:cubicBezTo>
                  <a:cubicBezTo>
                    <a:pt x="624147" y="67253"/>
                    <a:pt x="625100" y="76159"/>
                    <a:pt x="624951" y="86306"/>
                  </a:cubicBezTo>
                  <a:cubicBezTo>
                    <a:pt x="624653" y="98775"/>
                    <a:pt x="622485" y="110110"/>
                    <a:pt x="618450" y="120311"/>
                  </a:cubicBezTo>
                  <a:cubicBezTo>
                    <a:pt x="614414" y="130512"/>
                    <a:pt x="608960" y="139349"/>
                    <a:pt x="602089" y="146821"/>
                  </a:cubicBezTo>
                  <a:cubicBezTo>
                    <a:pt x="595218" y="154293"/>
                    <a:pt x="587228" y="159861"/>
                    <a:pt x="578120" y="163523"/>
                  </a:cubicBezTo>
                  <a:cubicBezTo>
                    <a:pt x="569012" y="167186"/>
                    <a:pt x="559582" y="168945"/>
                    <a:pt x="549830" y="168799"/>
                  </a:cubicBezTo>
                  <a:cubicBezTo>
                    <a:pt x="539995" y="168724"/>
                    <a:pt x="531112" y="166911"/>
                    <a:pt x="523182" y="163362"/>
                  </a:cubicBezTo>
                  <a:cubicBezTo>
                    <a:pt x="515252" y="159813"/>
                    <a:pt x="507366" y="153780"/>
                    <a:pt x="499526" y="145264"/>
                  </a:cubicBezTo>
                  <a:cubicBezTo>
                    <a:pt x="491686" y="136747"/>
                    <a:pt x="486199" y="127490"/>
                    <a:pt x="483064" y="117490"/>
                  </a:cubicBezTo>
                  <a:cubicBezTo>
                    <a:pt x="479930" y="107491"/>
                    <a:pt x="478288" y="97084"/>
                    <a:pt x="478138" y="86271"/>
                  </a:cubicBezTo>
                  <a:cubicBezTo>
                    <a:pt x="478065" y="76982"/>
                    <a:pt x="479126" y="67576"/>
                    <a:pt x="481320" y="58052"/>
                  </a:cubicBezTo>
                  <a:cubicBezTo>
                    <a:pt x="483514" y="48528"/>
                    <a:pt x="487925" y="39153"/>
                    <a:pt x="494553" y="29926"/>
                  </a:cubicBezTo>
                  <a:cubicBezTo>
                    <a:pt x="501181" y="20699"/>
                    <a:pt x="509217" y="13715"/>
                    <a:pt x="518660" y="8974"/>
                  </a:cubicBezTo>
                  <a:cubicBezTo>
                    <a:pt x="528104" y="4233"/>
                    <a:pt x="538482" y="1712"/>
                    <a:pt x="549796" y="1411"/>
                  </a:cubicBezTo>
                  <a:close/>
                  <a:moveTo>
                    <a:pt x="216421" y="1411"/>
                  </a:moveTo>
                  <a:cubicBezTo>
                    <a:pt x="226846" y="1186"/>
                    <a:pt x="236657" y="2901"/>
                    <a:pt x="245856" y="6558"/>
                  </a:cubicBezTo>
                  <a:cubicBezTo>
                    <a:pt x="255055" y="10215"/>
                    <a:pt x="262551" y="15167"/>
                    <a:pt x="268344" y="21415"/>
                  </a:cubicBezTo>
                  <a:cubicBezTo>
                    <a:pt x="274138" y="27663"/>
                    <a:pt x="278467" y="33671"/>
                    <a:pt x="281333" y="39440"/>
                  </a:cubicBezTo>
                  <a:cubicBezTo>
                    <a:pt x="284198" y="45209"/>
                    <a:pt x="286659" y="51925"/>
                    <a:pt x="288715" y="59589"/>
                  </a:cubicBezTo>
                  <a:cubicBezTo>
                    <a:pt x="290772" y="67253"/>
                    <a:pt x="291725" y="76159"/>
                    <a:pt x="291576" y="86306"/>
                  </a:cubicBezTo>
                  <a:cubicBezTo>
                    <a:pt x="291278" y="98775"/>
                    <a:pt x="289110" y="110110"/>
                    <a:pt x="285075" y="120311"/>
                  </a:cubicBezTo>
                  <a:cubicBezTo>
                    <a:pt x="281039" y="130512"/>
                    <a:pt x="275585" y="139349"/>
                    <a:pt x="268714" y="146821"/>
                  </a:cubicBezTo>
                  <a:cubicBezTo>
                    <a:pt x="261843" y="154293"/>
                    <a:pt x="253854" y="159861"/>
                    <a:pt x="244745" y="163523"/>
                  </a:cubicBezTo>
                  <a:cubicBezTo>
                    <a:pt x="235637" y="167186"/>
                    <a:pt x="226207" y="168945"/>
                    <a:pt x="216456" y="168799"/>
                  </a:cubicBezTo>
                  <a:cubicBezTo>
                    <a:pt x="206620" y="168724"/>
                    <a:pt x="197737" y="166911"/>
                    <a:pt x="189807" y="163362"/>
                  </a:cubicBezTo>
                  <a:cubicBezTo>
                    <a:pt x="181876" y="159813"/>
                    <a:pt x="173991" y="153780"/>
                    <a:pt x="166151" y="145264"/>
                  </a:cubicBezTo>
                  <a:cubicBezTo>
                    <a:pt x="158311" y="136747"/>
                    <a:pt x="152824" y="127490"/>
                    <a:pt x="149690" y="117490"/>
                  </a:cubicBezTo>
                  <a:cubicBezTo>
                    <a:pt x="146555" y="107491"/>
                    <a:pt x="144913" y="97084"/>
                    <a:pt x="144763" y="86271"/>
                  </a:cubicBezTo>
                  <a:cubicBezTo>
                    <a:pt x="144690" y="76982"/>
                    <a:pt x="145751" y="67576"/>
                    <a:pt x="147945" y="58052"/>
                  </a:cubicBezTo>
                  <a:cubicBezTo>
                    <a:pt x="150139" y="48528"/>
                    <a:pt x="154550" y="39153"/>
                    <a:pt x="161178" y="29926"/>
                  </a:cubicBezTo>
                  <a:cubicBezTo>
                    <a:pt x="167806" y="20699"/>
                    <a:pt x="175842" y="13715"/>
                    <a:pt x="185285" y="8974"/>
                  </a:cubicBezTo>
                  <a:cubicBezTo>
                    <a:pt x="194729" y="4233"/>
                    <a:pt x="205107" y="1712"/>
                    <a:pt x="216421" y="1411"/>
                  </a:cubicBezTo>
                  <a:close/>
                  <a:moveTo>
                    <a:pt x="426696" y="25"/>
                  </a:moveTo>
                  <a:cubicBezTo>
                    <a:pt x="429022" y="-209"/>
                    <a:pt x="430772" y="1212"/>
                    <a:pt x="431945" y="4287"/>
                  </a:cubicBezTo>
                  <a:lnTo>
                    <a:pt x="444050" y="39317"/>
                  </a:lnTo>
                  <a:cubicBezTo>
                    <a:pt x="445265" y="44052"/>
                    <a:pt x="444298" y="47088"/>
                    <a:pt x="441147" y="48425"/>
                  </a:cubicBezTo>
                  <a:cubicBezTo>
                    <a:pt x="437997" y="49763"/>
                    <a:pt x="435444" y="49059"/>
                    <a:pt x="433490" y="46313"/>
                  </a:cubicBezTo>
                  <a:lnTo>
                    <a:pt x="430290" y="41480"/>
                  </a:lnTo>
                  <a:cubicBezTo>
                    <a:pt x="428420" y="38764"/>
                    <a:pt x="426014" y="35753"/>
                    <a:pt x="423071" y="32447"/>
                  </a:cubicBezTo>
                  <a:cubicBezTo>
                    <a:pt x="420128" y="29141"/>
                    <a:pt x="416436" y="25977"/>
                    <a:pt x="411994" y="22955"/>
                  </a:cubicBezTo>
                  <a:cubicBezTo>
                    <a:pt x="407553" y="19932"/>
                    <a:pt x="402275" y="17464"/>
                    <a:pt x="396161" y="15549"/>
                  </a:cubicBezTo>
                  <a:cubicBezTo>
                    <a:pt x="390046" y="13634"/>
                    <a:pt x="383212" y="13467"/>
                    <a:pt x="375658" y="15048"/>
                  </a:cubicBezTo>
                  <a:cubicBezTo>
                    <a:pt x="370649" y="16077"/>
                    <a:pt x="365624" y="18139"/>
                    <a:pt x="360583" y="21233"/>
                  </a:cubicBezTo>
                  <a:cubicBezTo>
                    <a:pt x="355542" y="24327"/>
                    <a:pt x="350792" y="29069"/>
                    <a:pt x="346333" y="35459"/>
                  </a:cubicBezTo>
                  <a:cubicBezTo>
                    <a:pt x="341874" y="41849"/>
                    <a:pt x="338788" y="48931"/>
                    <a:pt x="337076" y="56704"/>
                  </a:cubicBezTo>
                  <a:cubicBezTo>
                    <a:pt x="335364" y="64477"/>
                    <a:pt x="334383" y="72270"/>
                    <a:pt x="334133" y="80083"/>
                  </a:cubicBezTo>
                  <a:cubicBezTo>
                    <a:pt x="333883" y="87897"/>
                    <a:pt x="334078" y="94576"/>
                    <a:pt x="334717" y="100123"/>
                  </a:cubicBezTo>
                  <a:cubicBezTo>
                    <a:pt x="335799" y="111370"/>
                    <a:pt x="338731" y="121548"/>
                    <a:pt x="343515" y="130659"/>
                  </a:cubicBezTo>
                  <a:cubicBezTo>
                    <a:pt x="348299" y="139769"/>
                    <a:pt x="354274" y="146272"/>
                    <a:pt x="361439" y="150168"/>
                  </a:cubicBezTo>
                  <a:cubicBezTo>
                    <a:pt x="368605" y="154064"/>
                    <a:pt x="376250" y="156151"/>
                    <a:pt x="384377" y="156428"/>
                  </a:cubicBezTo>
                  <a:cubicBezTo>
                    <a:pt x="392189" y="156775"/>
                    <a:pt x="398745" y="155446"/>
                    <a:pt x="404044" y="152442"/>
                  </a:cubicBezTo>
                  <a:cubicBezTo>
                    <a:pt x="409343" y="149437"/>
                    <a:pt x="412751" y="145879"/>
                    <a:pt x="414268" y="141767"/>
                  </a:cubicBezTo>
                  <a:cubicBezTo>
                    <a:pt x="415786" y="137655"/>
                    <a:pt x="416544" y="133972"/>
                    <a:pt x="416544" y="130719"/>
                  </a:cubicBezTo>
                  <a:lnTo>
                    <a:pt x="416544" y="112443"/>
                  </a:lnTo>
                  <a:cubicBezTo>
                    <a:pt x="416544" y="110016"/>
                    <a:pt x="416152" y="108076"/>
                    <a:pt x="415366" y="106622"/>
                  </a:cubicBezTo>
                  <a:cubicBezTo>
                    <a:pt x="414581" y="105168"/>
                    <a:pt x="413336" y="104067"/>
                    <a:pt x="411631" y="103319"/>
                  </a:cubicBezTo>
                  <a:cubicBezTo>
                    <a:pt x="409927" y="102572"/>
                    <a:pt x="406946" y="102198"/>
                    <a:pt x="402690" y="102198"/>
                  </a:cubicBezTo>
                  <a:lnTo>
                    <a:pt x="393387" y="102198"/>
                  </a:lnTo>
                  <a:cubicBezTo>
                    <a:pt x="389554" y="102198"/>
                    <a:pt x="387567" y="100245"/>
                    <a:pt x="387426" y="96338"/>
                  </a:cubicBezTo>
                  <a:cubicBezTo>
                    <a:pt x="387285" y="92431"/>
                    <a:pt x="389272" y="90478"/>
                    <a:pt x="393387" y="90478"/>
                  </a:cubicBezTo>
                  <a:lnTo>
                    <a:pt x="452612" y="90478"/>
                  </a:lnTo>
                  <a:cubicBezTo>
                    <a:pt x="456655" y="90478"/>
                    <a:pt x="458599" y="92431"/>
                    <a:pt x="458446" y="96338"/>
                  </a:cubicBezTo>
                  <a:cubicBezTo>
                    <a:pt x="458292" y="100245"/>
                    <a:pt x="456348" y="102198"/>
                    <a:pt x="452612" y="102198"/>
                  </a:cubicBezTo>
                  <a:lnTo>
                    <a:pt x="446811" y="102198"/>
                  </a:lnTo>
                  <a:cubicBezTo>
                    <a:pt x="444617" y="102198"/>
                    <a:pt x="442988" y="102553"/>
                    <a:pt x="441923" y="103264"/>
                  </a:cubicBezTo>
                  <a:cubicBezTo>
                    <a:pt x="440858" y="103974"/>
                    <a:pt x="440082" y="104842"/>
                    <a:pt x="439597" y="105867"/>
                  </a:cubicBezTo>
                  <a:cubicBezTo>
                    <a:pt x="439111" y="106892"/>
                    <a:pt x="438869" y="108098"/>
                    <a:pt x="438869" y="109487"/>
                  </a:cubicBezTo>
                  <a:lnTo>
                    <a:pt x="438869" y="159174"/>
                  </a:lnTo>
                  <a:cubicBezTo>
                    <a:pt x="438869" y="161783"/>
                    <a:pt x="437899" y="163409"/>
                    <a:pt x="435960" y="164053"/>
                  </a:cubicBezTo>
                  <a:cubicBezTo>
                    <a:pt x="434022" y="164696"/>
                    <a:pt x="432063" y="164454"/>
                    <a:pt x="430086" y="163325"/>
                  </a:cubicBezTo>
                  <a:lnTo>
                    <a:pt x="427471" y="161141"/>
                  </a:lnTo>
                  <a:cubicBezTo>
                    <a:pt x="426139" y="160212"/>
                    <a:pt x="424235" y="159717"/>
                    <a:pt x="421759" y="159655"/>
                  </a:cubicBezTo>
                  <a:cubicBezTo>
                    <a:pt x="419508" y="159655"/>
                    <a:pt x="416245" y="160481"/>
                    <a:pt x="411971" y="162133"/>
                  </a:cubicBezTo>
                  <a:cubicBezTo>
                    <a:pt x="407696" y="163786"/>
                    <a:pt x="403404" y="165262"/>
                    <a:pt x="399094" y="166563"/>
                  </a:cubicBezTo>
                  <a:cubicBezTo>
                    <a:pt x="394784" y="167864"/>
                    <a:pt x="389538" y="168553"/>
                    <a:pt x="383355" y="168628"/>
                  </a:cubicBezTo>
                  <a:cubicBezTo>
                    <a:pt x="376241" y="168775"/>
                    <a:pt x="368631" y="167549"/>
                    <a:pt x="360525" y="164950"/>
                  </a:cubicBezTo>
                  <a:cubicBezTo>
                    <a:pt x="352420" y="162351"/>
                    <a:pt x="344480" y="157860"/>
                    <a:pt x="336707" y="151476"/>
                  </a:cubicBezTo>
                  <a:cubicBezTo>
                    <a:pt x="328933" y="145092"/>
                    <a:pt x="322957" y="137551"/>
                    <a:pt x="318777" y="128853"/>
                  </a:cubicBezTo>
                  <a:cubicBezTo>
                    <a:pt x="314598" y="120155"/>
                    <a:pt x="311936" y="110979"/>
                    <a:pt x="310790" y="101325"/>
                  </a:cubicBezTo>
                  <a:cubicBezTo>
                    <a:pt x="309645" y="91672"/>
                    <a:pt x="309776" y="81136"/>
                    <a:pt x="311183" y="69718"/>
                  </a:cubicBezTo>
                  <a:cubicBezTo>
                    <a:pt x="312579" y="58969"/>
                    <a:pt x="315374" y="49026"/>
                    <a:pt x="319568" y="39891"/>
                  </a:cubicBezTo>
                  <a:cubicBezTo>
                    <a:pt x="323761" y="30755"/>
                    <a:pt x="329216" y="23285"/>
                    <a:pt x="335932" y="17479"/>
                  </a:cubicBezTo>
                  <a:cubicBezTo>
                    <a:pt x="342649" y="11672"/>
                    <a:pt x="350170" y="7532"/>
                    <a:pt x="358497" y="5056"/>
                  </a:cubicBezTo>
                  <a:cubicBezTo>
                    <a:pt x="366824" y="2581"/>
                    <a:pt x="375231" y="1419"/>
                    <a:pt x="383719" y="1570"/>
                  </a:cubicBezTo>
                  <a:cubicBezTo>
                    <a:pt x="387998" y="1720"/>
                    <a:pt x="391868" y="2118"/>
                    <a:pt x="395328" y="2765"/>
                  </a:cubicBezTo>
                  <a:cubicBezTo>
                    <a:pt x="398788" y="3411"/>
                    <a:pt x="402205" y="4308"/>
                    <a:pt x="405579" y="5457"/>
                  </a:cubicBezTo>
                  <a:cubicBezTo>
                    <a:pt x="408952" y="6605"/>
                    <a:pt x="411178" y="7239"/>
                    <a:pt x="412256" y="7359"/>
                  </a:cubicBezTo>
                  <a:cubicBezTo>
                    <a:pt x="414585" y="7854"/>
                    <a:pt x="416288" y="7801"/>
                    <a:pt x="417367" y="7199"/>
                  </a:cubicBezTo>
                  <a:cubicBezTo>
                    <a:pt x="418445" y="6597"/>
                    <a:pt x="419246" y="5938"/>
                    <a:pt x="419769" y="5220"/>
                  </a:cubicBezTo>
                  <a:lnTo>
                    <a:pt x="421552" y="2510"/>
                  </a:lnTo>
                  <a:cubicBezTo>
                    <a:pt x="422655" y="1087"/>
                    <a:pt x="424370" y="258"/>
                    <a:pt x="426696" y="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ctr"/>
              <a:endParaRPr lang="zh-CN" altLang="en-US" b="1">
                <a:solidFill>
                  <a:srgbClr val="FBC0B9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172720" y="162560"/>
            <a:ext cx="11846560" cy="6532880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zh-CN" altLang="en-US" dirty="0"/>
              <a:t>单击此处输入标题</a:t>
            </a:r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699545" y="1909822"/>
            <a:ext cx="2632760" cy="3875109"/>
            <a:chOff x="960120" y="1909822"/>
            <a:chExt cx="2632760" cy="3875109"/>
          </a:xfrm>
        </p:grpSpPr>
        <p:sp>
          <p:nvSpPr>
            <p:cNvPr id="48" name="矩形 47"/>
            <p:cNvSpPr/>
            <p:nvPr/>
          </p:nvSpPr>
          <p:spPr>
            <a:xfrm>
              <a:off x="960120" y="1909823"/>
              <a:ext cx="2632758" cy="38751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 Light"/>
                <a:cs typeface="+mn-cs"/>
              </a:endParaRPr>
            </a:p>
          </p:txBody>
        </p:sp>
        <p:sp>
          <p:nvSpPr>
            <p:cNvPr id="50" name="直角三角形 49"/>
            <p:cNvSpPr/>
            <p:nvPr/>
          </p:nvSpPr>
          <p:spPr>
            <a:xfrm rot="16200000" flipH="1">
              <a:off x="3102615" y="1925527"/>
              <a:ext cx="505969" cy="47456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 Light"/>
                <a:cs typeface="+mn-cs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1005870" y="2506448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这里输入标题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005870" y="3333164"/>
              <a:ext cx="2459687" cy="21471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>
                <a:lnSpc>
                  <a:spcPct val="150000"/>
                </a:lnSpc>
                <a:spcAft>
                  <a:spcPts val="1200"/>
                </a:spcAft>
                <a:buFont typeface="Arial" panose="020B0604020202090204" pitchFamily="34" charset="0"/>
                <a:buChar char="•"/>
                <a:defRPr/>
              </a:pPr>
              <a:r>
                <a:rPr lang="zh-CN" altLang="en-US" sz="1400" dirty="0">
                  <a:solidFill>
                    <a:prstClr val="white"/>
                  </a:solidFill>
                  <a:latin typeface="+mn-ea"/>
                </a:rPr>
                <a:t>为客户提供有效服务，是我们工作的方向和价值评价</a:t>
              </a:r>
              <a:r>
                <a:rPr lang="zh-CN" altLang="en-US" sz="1400">
                  <a:solidFill>
                    <a:prstClr val="white"/>
                  </a:solidFill>
                  <a:latin typeface="+mn-ea"/>
                </a:rPr>
                <a:t>的标尺</a:t>
              </a:r>
              <a:endParaRPr lang="en-US" altLang="zh-CN" sz="1400">
                <a:solidFill>
                  <a:prstClr val="white"/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spcAft>
                  <a:spcPts val="1200"/>
                </a:spcAft>
                <a:buFont typeface="Arial" panose="020B0604020202090204" pitchFamily="34" charset="0"/>
                <a:buChar char="•"/>
                <a:defRPr/>
              </a:pPr>
              <a:r>
                <a:rPr lang="zh-CN" altLang="en-US" sz="1400">
                  <a:solidFill>
                    <a:prstClr val="white"/>
                  </a:solidFill>
                  <a:latin typeface="+mn-ea"/>
                </a:rPr>
                <a:t>为客户提供有效服务，是我们工作的方向和价值评价的标尺</a:t>
              </a:r>
              <a:endParaRPr lang="zh-CN" altLang="en-US" sz="140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7" name="直接连接符 66"/>
            <p:cNvCxnSpPr/>
            <p:nvPr/>
          </p:nvCxnSpPr>
          <p:spPr>
            <a:xfrm>
              <a:off x="1075320" y="3090923"/>
              <a:ext cx="83058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/>
          <p:cNvGrpSpPr/>
          <p:nvPr/>
        </p:nvGrpSpPr>
        <p:grpSpPr>
          <a:xfrm>
            <a:off x="3419595" y="1909822"/>
            <a:ext cx="2632760" cy="3875109"/>
            <a:chOff x="960120" y="1909822"/>
            <a:chExt cx="2632760" cy="3875109"/>
          </a:xfrm>
        </p:grpSpPr>
        <p:sp>
          <p:nvSpPr>
            <p:cNvPr id="81" name="矩形 80"/>
            <p:cNvSpPr/>
            <p:nvPr/>
          </p:nvSpPr>
          <p:spPr>
            <a:xfrm>
              <a:off x="960120" y="1909823"/>
              <a:ext cx="2632758" cy="38751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 Light"/>
                <a:cs typeface="+mn-cs"/>
              </a:endParaRPr>
            </a:p>
          </p:txBody>
        </p:sp>
        <p:sp>
          <p:nvSpPr>
            <p:cNvPr id="82" name="直角三角形 81"/>
            <p:cNvSpPr/>
            <p:nvPr/>
          </p:nvSpPr>
          <p:spPr>
            <a:xfrm rot="16200000" flipH="1">
              <a:off x="3102615" y="1925527"/>
              <a:ext cx="505969" cy="47456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 Light"/>
                <a:cs typeface="+mn-cs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1005870" y="2506448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这里输入标题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>
              <a:off x="1005870" y="3333164"/>
              <a:ext cx="2459687" cy="21471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>
                <a:lnSpc>
                  <a:spcPct val="150000"/>
                </a:lnSpc>
                <a:spcAft>
                  <a:spcPts val="1200"/>
                </a:spcAft>
                <a:buFont typeface="Arial" panose="020B0604020202090204" pitchFamily="34" charset="0"/>
                <a:buChar char="•"/>
                <a:defRPr/>
              </a:pPr>
              <a:r>
                <a:rPr lang="zh-CN" altLang="en-US" sz="1400" dirty="0">
                  <a:solidFill>
                    <a:prstClr val="white"/>
                  </a:solidFill>
                  <a:latin typeface="+mn-ea"/>
                </a:rPr>
                <a:t>为客户提供有效服务，是我们工作的方向和价值评价</a:t>
              </a:r>
              <a:r>
                <a:rPr lang="zh-CN" altLang="en-US" sz="1400">
                  <a:solidFill>
                    <a:prstClr val="white"/>
                  </a:solidFill>
                  <a:latin typeface="+mn-ea"/>
                </a:rPr>
                <a:t>的标尺</a:t>
              </a:r>
              <a:endParaRPr lang="en-US" altLang="zh-CN" sz="1400">
                <a:solidFill>
                  <a:prstClr val="white"/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spcAft>
                  <a:spcPts val="1200"/>
                </a:spcAft>
                <a:buFont typeface="Arial" panose="020B0604020202090204" pitchFamily="34" charset="0"/>
                <a:buChar char="•"/>
                <a:defRPr/>
              </a:pPr>
              <a:r>
                <a:rPr lang="zh-CN" altLang="en-US" sz="1400">
                  <a:solidFill>
                    <a:prstClr val="white"/>
                  </a:solidFill>
                  <a:latin typeface="+mn-ea"/>
                </a:rPr>
                <a:t>为客户提供有效服务，是我们工作的方向和价值评价的标尺</a:t>
              </a:r>
              <a:endParaRPr lang="zh-CN" altLang="en-US" sz="140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85" name="直接连接符 84"/>
            <p:cNvCxnSpPr/>
            <p:nvPr/>
          </p:nvCxnSpPr>
          <p:spPr>
            <a:xfrm>
              <a:off x="1075320" y="3090923"/>
              <a:ext cx="83058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组合 85"/>
          <p:cNvGrpSpPr/>
          <p:nvPr/>
        </p:nvGrpSpPr>
        <p:grpSpPr>
          <a:xfrm>
            <a:off x="6139645" y="1909822"/>
            <a:ext cx="2632760" cy="3875109"/>
            <a:chOff x="960120" y="1909822"/>
            <a:chExt cx="2632760" cy="3875109"/>
          </a:xfrm>
        </p:grpSpPr>
        <p:sp>
          <p:nvSpPr>
            <p:cNvPr id="87" name="矩形 86"/>
            <p:cNvSpPr/>
            <p:nvPr/>
          </p:nvSpPr>
          <p:spPr>
            <a:xfrm>
              <a:off x="960120" y="1909823"/>
              <a:ext cx="2632758" cy="38751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 Light"/>
                <a:cs typeface="+mn-cs"/>
              </a:endParaRPr>
            </a:p>
          </p:txBody>
        </p:sp>
        <p:sp>
          <p:nvSpPr>
            <p:cNvPr id="88" name="直角三角形 87"/>
            <p:cNvSpPr/>
            <p:nvPr/>
          </p:nvSpPr>
          <p:spPr>
            <a:xfrm rot="16200000" flipH="1">
              <a:off x="3102615" y="1925527"/>
              <a:ext cx="505969" cy="47456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 Light"/>
                <a:cs typeface="+mn-cs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1005870" y="2506448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这里输入标题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>
              <a:off x="1005870" y="3333164"/>
              <a:ext cx="2459687" cy="21471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>
                <a:lnSpc>
                  <a:spcPct val="150000"/>
                </a:lnSpc>
                <a:spcAft>
                  <a:spcPts val="1200"/>
                </a:spcAft>
                <a:buFont typeface="Arial" panose="020B0604020202090204" pitchFamily="34" charset="0"/>
                <a:buChar char="•"/>
                <a:defRPr/>
              </a:pPr>
              <a:r>
                <a:rPr lang="zh-CN" altLang="en-US" sz="1400" dirty="0">
                  <a:solidFill>
                    <a:prstClr val="white"/>
                  </a:solidFill>
                  <a:latin typeface="+mn-ea"/>
                </a:rPr>
                <a:t>为客户提供有效服务，是我们工作的方向和价值评价</a:t>
              </a:r>
              <a:r>
                <a:rPr lang="zh-CN" altLang="en-US" sz="1400">
                  <a:solidFill>
                    <a:prstClr val="white"/>
                  </a:solidFill>
                  <a:latin typeface="+mn-ea"/>
                </a:rPr>
                <a:t>的标尺</a:t>
              </a:r>
              <a:endParaRPr lang="en-US" altLang="zh-CN" sz="1400">
                <a:solidFill>
                  <a:prstClr val="white"/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spcAft>
                  <a:spcPts val="1200"/>
                </a:spcAft>
                <a:buFont typeface="Arial" panose="020B0604020202090204" pitchFamily="34" charset="0"/>
                <a:buChar char="•"/>
                <a:defRPr/>
              </a:pPr>
              <a:r>
                <a:rPr lang="zh-CN" altLang="en-US" sz="1400">
                  <a:solidFill>
                    <a:prstClr val="white"/>
                  </a:solidFill>
                  <a:latin typeface="+mn-ea"/>
                </a:rPr>
                <a:t>为客户提供有效服务，是我们工作的方向和价值评价的标尺</a:t>
              </a:r>
              <a:endParaRPr lang="zh-CN" altLang="en-US" sz="140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91" name="直接连接符 90"/>
            <p:cNvCxnSpPr/>
            <p:nvPr/>
          </p:nvCxnSpPr>
          <p:spPr>
            <a:xfrm>
              <a:off x="1075320" y="3090923"/>
              <a:ext cx="83058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组合 91"/>
          <p:cNvGrpSpPr/>
          <p:nvPr/>
        </p:nvGrpSpPr>
        <p:grpSpPr>
          <a:xfrm>
            <a:off x="8859695" y="1909822"/>
            <a:ext cx="2632760" cy="3875109"/>
            <a:chOff x="960120" y="1909822"/>
            <a:chExt cx="2632760" cy="3875109"/>
          </a:xfrm>
        </p:grpSpPr>
        <p:sp>
          <p:nvSpPr>
            <p:cNvPr id="93" name="矩形 92"/>
            <p:cNvSpPr/>
            <p:nvPr/>
          </p:nvSpPr>
          <p:spPr>
            <a:xfrm>
              <a:off x="960120" y="1909823"/>
              <a:ext cx="2632758" cy="38751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 Light"/>
                <a:cs typeface="+mn-cs"/>
              </a:endParaRPr>
            </a:p>
          </p:txBody>
        </p:sp>
        <p:sp>
          <p:nvSpPr>
            <p:cNvPr id="94" name="直角三角形 93"/>
            <p:cNvSpPr/>
            <p:nvPr/>
          </p:nvSpPr>
          <p:spPr>
            <a:xfrm rot="16200000" flipH="1">
              <a:off x="3102615" y="1925527"/>
              <a:ext cx="505969" cy="47456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 Light"/>
                <a:cs typeface="+mn-cs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1005870" y="2506448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这里输入标题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1005870" y="3333164"/>
              <a:ext cx="2459687" cy="21471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>
                <a:lnSpc>
                  <a:spcPct val="150000"/>
                </a:lnSpc>
                <a:spcAft>
                  <a:spcPts val="1200"/>
                </a:spcAft>
                <a:buFont typeface="Arial" panose="020B0604020202090204" pitchFamily="34" charset="0"/>
                <a:buChar char="•"/>
                <a:defRPr/>
              </a:pPr>
              <a:r>
                <a:rPr lang="zh-CN" altLang="en-US" sz="1400" dirty="0">
                  <a:solidFill>
                    <a:prstClr val="white"/>
                  </a:solidFill>
                  <a:latin typeface="+mn-ea"/>
                </a:rPr>
                <a:t>为客户提供有效服务，是我们工作的方向和价值评价</a:t>
              </a:r>
              <a:r>
                <a:rPr lang="zh-CN" altLang="en-US" sz="1400">
                  <a:solidFill>
                    <a:prstClr val="white"/>
                  </a:solidFill>
                  <a:latin typeface="+mn-ea"/>
                </a:rPr>
                <a:t>的标尺</a:t>
              </a:r>
              <a:endParaRPr lang="en-US" altLang="zh-CN" sz="1400">
                <a:solidFill>
                  <a:prstClr val="white"/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spcAft>
                  <a:spcPts val="1200"/>
                </a:spcAft>
                <a:buFont typeface="Arial" panose="020B0604020202090204" pitchFamily="34" charset="0"/>
                <a:buChar char="•"/>
                <a:defRPr/>
              </a:pPr>
              <a:r>
                <a:rPr lang="zh-CN" altLang="en-US" sz="1400">
                  <a:solidFill>
                    <a:prstClr val="white"/>
                  </a:solidFill>
                  <a:latin typeface="+mn-ea"/>
                </a:rPr>
                <a:t>为客户提供有效服务，是我们工作的方向和价值评价的标尺</a:t>
              </a:r>
              <a:endParaRPr lang="zh-CN" altLang="en-US" sz="140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97" name="直接连接符 96"/>
            <p:cNvCxnSpPr/>
            <p:nvPr/>
          </p:nvCxnSpPr>
          <p:spPr>
            <a:xfrm>
              <a:off x="1075320" y="3090923"/>
              <a:ext cx="83058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zh-CN" altLang="en-US" dirty="0"/>
              <a:t>单击此处输入标题</a:t>
            </a:r>
            <a:endParaRPr lang="zh-CN" altLang="en-US" dirty="0"/>
          </a:p>
        </p:txBody>
      </p:sp>
      <p:grpSp>
        <p:nvGrpSpPr>
          <p:cNvPr id="7" name="组合 6"/>
          <p:cNvGrpSpPr/>
          <p:nvPr/>
        </p:nvGrpSpPr>
        <p:grpSpPr>
          <a:xfrm>
            <a:off x="855201" y="1443371"/>
            <a:ext cx="4891027" cy="4250657"/>
            <a:chOff x="866172" y="1281874"/>
            <a:chExt cx="4891027" cy="4250657"/>
          </a:xfrm>
        </p:grpSpPr>
        <p:sp>
          <p:nvSpPr>
            <p:cNvPr id="48" name="矩形 47"/>
            <p:cNvSpPr/>
            <p:nvPr/>
          </p:nvSpPr>
          <p:spPr>
            <a:xfrm>
              <a:off x="866172" y="1281874"/>
              <a:ext cx="4891027" cy="2147126"/>
            </a:xfrm>
            <a:prstGeom prst="rect">
              <a:avLst/>
            </a:prstGeom>
            <a:blipFill dpi="0" rotWithShape="1">
              <a:blip r:embed="rId1"/>
              <a:srcRect/>
              <a:stretch>
                <a:fillRect t="-46595" b="-526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 Light"/>
                <a:cs typeface="+mn-cs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449911" y="4233037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ea"/>
                  <a:ea typeface="+mj-ea"/>
                  <a:cs typeface="+mn-cs"/>
                </a:rPr>
                <a:t>这里输入标题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1028217" y="4627283"/>
              <a:ext cx="4566936" cy="9052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  <a:spcAft>
                  <a:spcPts val="1200"/>
                </a:spcAft>
                <a:defRPr/>
              </a:pPr>
              <a:r>
                <a:rPr lang="en-US" altLang="zh-CN" sz="1400">
                  <a:latin typeface="+mn-ea"/>
                </a:rPr>
                <a:t>Lorem ipsum dolor sit amet, consectetuer adipiscing elit. Maecenas porttitor congue massa. Fusce posuere, magna sed pulvinar ultricies</a:t>
              </a:r>
              <a:endParaRPr lang="zh-CN" altLang="en-US" sz="1400">
                <a:latin typeface="+mn-ea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873173" y="2946222"/>
              <a:ext cx="877024" cy="877024"/>
              <a:chOff x="2873173" y="2946222"/>
              <a:chExt cx="877024" cy="877024"/>
            </a:xfrm>
          </p:grpSpPr>
          <p:sp>
            <p:nvSpPr>
              <p:cNvPr id="4" name="椭圆 3"/>
              <p:cNvSpPr/>
              <p:nvPr/>
            </p:nvSpPr>
            <p:spPr>
              <a:xfrm>
                <a:off x="2873173" y="2946222"/>
                <a:ext cx="877024" cy="877024"/>
              </a:xfrm>
              <a:prstGeom prst="ellipse">
                <a:avLst/>
              </a:prstGeom>
              <a:solidFill>
                <a:schemeClr val="accent2"/>
              </a:solidFill>
              <a:ln w="412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0" name="Rectangle 4"/>
              <p:cNvSpPr/>
              <p:nvPr/>
            </p:nvSpPr>
            <p:spPr>
              <a:xfrm>
                <a:off x="3075265" y="3171055"/>
                <a:ext cx="472840" cy="427359"/>
              </a:xfrm>
              <a:custGeom>
                <a:avLst/>
                <a:gdLst>
                  <a:gd name="T0" fmla="*/ 282 w 475"/>
                  <a:gd name="T1" fmla="*/ 111 h 430"/>
                  <a:gd name="T2" fmla="*/ 244 w 475"/>
                  <a:gd name="T3" fmla="*/ 114 h 430"/>
                  <a:gd name="T4" fmla="*/ 187 w 475"/>
                  <a:gd name="T5" fmla="*/ 129 h 430"/>
                  <a:gd name="T6" fmla="*/ 133 w 475"/>
                  <a:gd name="T7" fmla="*/ 211 h 430"/>
                  <a:gd name="T8" fmla="*/ 208 w 475"/>
                  <a:gd name="T9" fmla="*/ 290 h 430"/>
                  <a:gd name="T10" fmla="*/ 244 w 475"/>
                  <a:gd name="T11" fmla="*/ 285 h 430"/>
                  <a:gd name="T12" fmla="*/ 292 w 475"/>
                  <a:gd name="T13" fmla="*/ 253 h 430"/>
                  <a:gd name="T14" fmla="*/ 321 w 475"/>
                  <a:gd name="T15" fmla="*/ 286 h 430"/>
                  <a:gd name="T16" fmla="*/ 333 w 475"/>
                  <a:gd name="T17" fmla="*/ 285 h 430"/>
                  <a:gd name="T18" fmla="*/ 372 w 475"/>
                  <a:gd name="T19" fmla="*/ 252 h 430"/>
                  <a:gd name="T20" fmla="*/ 373 w 475"/>
                  <a:gd name="T21" fmla="*/ 239 h 430"/>
                  <a:gd name="T22" fmla="*/ 354 w 475"/>
                  <a:gd name="T23" fmla="*/ 192 h 430"/>
                  <a:gd name="T24" fmla="*/ 354 w 475"/>
                  <a:gd name="T25" fmla="*/ 113 h 430"/>
                  <a:gd name="T26" fmla="*/ 332 w 475"/>
                  <a:gd name="T27" fmla="*/ 26 h 430"/>
                  <a:gd name="T28" fmla="*/ 255 w 475"/>
                  <a:gd name="T29" fmla="*/ 0 h 430"/>
                  <a:gd name="T30" fmla="*/ 245 w 475"/>
                  <a:gd name="T31" fmla="*/ 0 h 430"/>
                  <a:gd name="T32" fmla="*/ 142 w 475"/>
                  <a:gd name="T33" fmla="*/ 78 h 430"/>
                  <a:gd name="T34" fmla="*/ 149 w 475"/>
                  <a:gd name="T35" fmla="*/ 88 h 430"/>
                  <a:gd name="T36" fmla="*/ 198 w 475"/>
                  <a:gd name="T37" fmla="*/ 94 h 430"/>
                  <a:gd name="T38" fmla="*/ 207 w 475"/>
                  <a:gd name="T39" fmla="*/ 85 h 430"/>
                  <a:gd name="T40" fmla="*/ 245 w 475"/>
                  <a:gd name="T41" fmla="*/ 54 h 430"/>
                  <a:gd name="T42" fmla="*/ 248 w 475"/>
                  <a:gd name="T43" fmla="*/ 54 h 430"/>
                  <a:gd name="T44" fmla="*/ 276 w 475"/>
                  <a:gd name="T45" fmla="*/ 67 h 430"/>
                  <a:gd name="T46" fmla="*/ 282 w 475"/>
                  <a:gd name="T47" fmla="*/ 104 h 430"/>
                  <a:gd name="T48" fmla="*/ 282 w 475"/>
                  <a:gd name="T49" fmla="*/ 111 h 430"/>
                  <a:gd name="T50" fmla="*/ 282 w 475"/>
                  <a:gd name="T51" fmla="*/ 111 h 430"/>
                  <a:gd name="T52" fmla="*/ 273 w 475"/>
                  <a:gd name="T53" fmla="*/ 216 h 430"/>
                  <a:gd name="T54" fmla="*/ 245 w 475"/>
                  <a:gd name="T55" fmla="*/ 239 h 430"/>
                  <a:gd name="T56" fmla="*/ 237 w 475"/>
                  <a:gd name="T57" fmla="*/ 239 h 430"/>
                  <a:gd name="T58" fmla="*/ 207 w 475"/>
                  <a:gd name="T59" fmla="*/ 202 h 430"/>
                  <a:gd name="T60" fmla="*/ 245 w 475"/>
                  <a:gd name="T61" fmla="*/ 155 h 430"/>
                  <a:gd name="T62" fmla="*/ 282 w 475"/>
                  <a:gd name="T63" fmla="*/ 151 h 430"/>
                  <a:gd name="T64" fmla="*/ 282 w 475"/>
                  <a:gd name="T65" fmla="*/ 162 h 430"/>
                  <a:gd name="T66" fmla="*/ 273 w 475"/>
                  <a:gd name="T67" fmla="*/ 216 h 430"/>
                  <a:gd name="T68" fmla="*/ 475 w 475"/>
                  <a:gd name="T69" fmla="*/ 338 h 430"/>
                  <a:gd name="T70" fmla="*/ 475 w 475"/>
                  <a:gd name="T71" fmla="*/ 341 h 430"/>
                  <a:gd name="T72" fmla="*/ 444 w 475"/>
                  <a:gd name="T73" fmla="*/ 409 h 430"/>
                  <a:gd name="T74" fmla="*/ 437 w 475"/>
                  <a:gd name="T75" fmla="*/ 406 h 430"/>
                  <a:gd name="T76" fmla="*/ 451 w 475"/>
                  <a:gd name="T77" fmla="*/ 347 h 430"/>
                  <a:gd name="T78" fmla="*/ 410 w 475"/>
                  <a:gd name="T79" fmla="*/ 343 h 430"/>
                  <a:gd name="T80" fmla="*/ 391 w 475"/>
                  <a:gd name="T81" fmla="*/ 345 h 430"/>
                  <a:gd name="T82" fmla="*/ 390 w 475"/>
                  <a:gd name="T83" fmla="*/ 338 h 430"/>
                  <a:gd name="T84" fmla="*/ 410 w 475"/>
                  <a:gd name="T85" fmla="*/ 328 h 430"/>
                  <a:gd name="T86" fmla="*/ 473 w 475"/>
                  <a:gd name="T87" fmla="*/ 330 h 430"/>
                  <a:gd name="T88" fmla="*/ 475 w 475"/>
                  <a:gd name="T89" fmla="*/ 338 h 430"/>
                  <a:gd name="T90" fmla="*/ 430 w 475"/>
                  <a:gd name="T91" fmla="*/ 371 h 430"/>
                  <a:gd name="T92" fmla="*/ 410 w 475"/>
                  <a:gd name="T93" fmla="*/ 384 h 430"/>
                  <a:gd name="T94" fmla="*/ 239 w 475"/>
                  <a:gd name="T95" fmla="*/ 430 h 430"/>
                  <a:gd name="T96" fmla="*/ 5 w 475"/>
                  <a:gd name="T97" fmla="*/ 341 h 430"/>
                  <a:gd name="T98" fmla="*/ 11 w 475"/>
                  <a:gd name="T99" fmla="*/ 334 h 430"/>
                  <a:gd name="T100" fmla="*/ 244 w 475"/>
                  <a:gd name="T101" fmla="*/ 396 h 430"/>
                  <a:gd name="T102" fmla="*/ 410 w 475"/>
                  <a:gd name="T103" fmla="*/ 364 h 430"/>
                  <a:gd name="T104" fmla="*/ 422 w 475"/>
                  <a:gd name="T105" fmla="*/ 359 h 430"/>
                  <a:gd name="T106" fmla="*/ 430 w 475"/>
                  <a:gd name="T107" fmla="*/ 371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75" h="430">
                    <a:moveTo>
                      <a:pt x="282" y="111"/>
                    </a:moveTo>
                    <a:cubicBezTo>
                      <a:pt x="271" y="112"/>
                      <a:pt x="258" y="113"/>
                      <a:pt x="244" y="114"/>
                    </a:cubicBezTo>
                    <a:cubicBezTo>
                      <a:pt x="224" y="117"/>
                      <a:pt x="204" y="121"/>
                      <a:pt x="187" y="129"/>
                    </a:cubicBezTo>
                    <a:cubicBezTo>
                      <a:pt x="155" y="142"/>
                      <a:pt x="133" y="170"/>
                      <a:pt x="133" y="211"/>
                    </a:cubicBezTo>
                    <a:cubicBezTo>
                      <a:pt x="133" y="263"/>
                      <a:pt x="166" y="290"/>
                      <a:pt x="208" y="290"/>
                    </a:cubicBezTo>
                    <a:cubicBezTo>
                      <a:pt x="223" y="290"/>
                      <a:pt x="234" y="288"/>
                      <a:pt x="244" y="285"/>
                    </a:cubicBezTo>
                    <a:cubicBezTo>
                      <a:pt x="261" y="280"/>
                      <a:pt x="275" y="270"/>
                      <a:pt x="292" y="253"/>
                    </a:cubicBezTo>
                    <a:cubicBezTo>
                      <a:pt x="302" y="266"/>
                      <a:pt x="304" y="272"/>
                      <a:pt x="321" y="286"/>
                    </a:cubicBezTo>
                    <a:cubicBezTo>
                      <a:pt x="325" y="288"/>
                      <a:pt x="330" y="288"/>
                      <a:pt x="333" y="285"/>
                    </a:cubicBezTo>
                    <a:cubicBezTo>
                      <a:pt x="344" y="276"/>
                      <a:pt x="362" y="261"/>
                      <a:pt x="372" y="252"/>
                    </a:cubicBezTo>
                    <a:cubicBezTo>
                      <a:pt x="376" y="248"/>
                      <a:pt x="375" y="243"/>
                      <a:pt x="373" y="239"/>
                    </a:cubicBezTo>
                    <a:cubicBezTo>
                      <a:pt x="363" y="226"/>
                      <a:pt x="354" y="216"/>
                      <a:pt x="354" y="192"/>
                    </a:cubicBezTo>
                    <a:lnTo>
                      <a:pt x="354" y="113"/>
                    </a:lnTo>
                    <a:cubicBezTo>
                      <a:pt x="354" y="79"/>
                      <a:pt x="356" y="48"/>
                      <a:pt x="332" y="26"/>
                    </a:cubicBezTo>
                    <a:cubicBezTo>
                      <a:pt x="311" y="7"/>
                      <a:pt x="280" y="0"/>
                      <a:pt x="255" y="0"/>
                    </a:cubicBezTo>
                    <a:lnTo>
                      <a:pt x="245" y="0"/>
                    </a:lnTo>
                    <a:cubicBezTo>
                      <a:pt x="200" y="3"/>
                      <a:pt x="152" y="22"/>
                      <a:pt x="142" y="78"/>
                    </a:cubicBezTo>
                    <a:cubicBezTo>
                      <a:pt x="140" y="85"/>
                      <a:pt x="145" y="87"/>
                      <a:pt x="149" y="88"/>
                    </a:cubicBezTo>
                    <a:lnTo>
                      <a:pt x="198" y="94"/>
                    </a:lnTo>
                    <a:cubicBezTo>
                      <a:pt x="203" y="93"/>
                      <a:pt x="206" y="89"/>
                      <a:pt x="207" y="85"/>
                    </a:cubicBezTo>
                    <a:cubicBezTo>
                      <a:pt x="211" y="65"/>
                      <a:pt x="227" y="56"/>
                      <a:pt x="245" y="54"/>
                    </a:cubicBezTo>
                    <a:lnTo>
                      <a:pt x="248" y="54"/>
                    </a:lnTo>
                    <a:cubicBezTo>
                      <a:pt x="259" y="54"/>
                      <a:pt x="270" y="58"/>
                      <a:pt x="276" y="67"/>
                    </a:cubicBezTo>
                    <a:cubicBezTo>
                      <a:pt x="283" y="78"/>
                      <a:pt x="282" y="92"/>
                      <a:pt x="282" y="104"/>
                    </a:cubicBezTo>
                    <a:lnTo>
                      <a:pt x="282" y="111"/>
                    </a:lnTo>
                    <a:lnTo>
                      <a:pt x="282" y="111"/>
                    </a:lnTo>
                    <a:close/>
                    <a:moveTo>
                      <a:pt x="273" y="216"/>
                    </a:moveTo>
                    <a:cubicBezTo>
                      <a:pt x="266" y="228"/>
                      <a:pt x="256" y="236"/>
                      <a:pt x="245" y="239"/>
                    </a:cubicBezTo>
                    <a:cubicBezTo>
                      <a:pt x="243" y="239"/>
                      <a:pt x="240" y="239"/>
                      <a:pt x="237" y="239"/>
                    </a:cubicBezTo>
                    <a:cubicBezTo>
                      <a:pt x="218" y="239"/>
                      <a:pt x="207" y="224"/>
                      <a:pt x="207" y="202"/>
                    </a:cubicBezTo>
                    <a:cubicBezTo>
                      <a:pt x="207" y="174"/>
                      <a:pt x="223" y="161"/>
                      <a:pt x="245" y="155"/>
                    </a:cubicBezTo>
                    <a:cubicBezTo>
                      <a:pt x="256" y="152"/>
                      <a:pt x="269" y="151"/>
                      <a:pt x="282" y="151"/>
                    </a:cubicBezTo>
                    <a:lnTo>
                      <a:pt x="282" y="162"/>
                    </a:lnTo>
                    <a:cubicBezTo>
                      <a:pt x="282" y="182"/>
                      <a:pt x="283" y="198"/>
                      <a:pt x="273" y="216"/>
                    </a:cubicBezTo>
                    <a:close/>
                    <a:moveTo>
                      <a:pt x="475" y="338"/>
                    </a:moveTo>
                    <a:lnTo>
                      <a:pt x="475" y="341"/>
                    </a:lnTo>
                    <a:cubicBezTo>
                      <a:pt x="475" y="358"/>
                      <a:pt x="466" y="391"/>
                      <a:pt x="444" y="409"/>
                    </a:cubicBezTo>
                    <a:cubicBezTo>
                      <a:pt x="440" y="413"/>
                      <a:pt x="436" y="411"/>
                      <a:pt x="437" y="406"/>
                    </a:cubicBezTo>
                    <a:cubicBezTo>
                      <a:pt x="444" y="391"/>
                      <a:pt x="458" y="355"/>
                      <a:pt x="451" y="347"/>
                    </a:cubicBezTo>
                    <a:cubicBezTo>
                      <a:pt x="447" y="341"/>
                      <a:pt x="427" y="341"/>
                      <a:pt x="410" y="343"/>
                    </a:cubicBezTo>
                    <a:cubicBezTo>
                      <a:pt x="403" y="344"/>
                      <a:pt x="396" y="344"/>
                      <a:pt x="391" y="345"/>
                    </a:cubicBezTo>
                    <a:cubicBezTo>
                      <a:pt x="386" y="346"/>
                      <a:pt x="385" y="341"/>
                      <a:pt x="390" y="338"/>
                    </a:cubicBezTo>
                    <a:cubicBezTo>
                      <a:pt x="396" y="334"/>
                      <a:pt x="403" y="330"/>
                      <a:pt x="410" y="328"/>
                    </a:cubicBezTo>
                    <a:cubicBezTo>
                      <a:pt x="438" y="320"/>
                      <a:pt x="469" y="325"/>
                      <a:pt x="473" y="330"/>
                    </a:cubicBezTo>
                    <a:cubicBezTo>
                      <a:pt x="474" y="331"/>
                      <a:pt x="475" y="334"/>
                      <a:pt x="475" y="338"/>
                    </a:cubicBezTo>
                    <a:close/>
                    <a:moveTo>
                      <a:pt x="430" y="371"/>
                    </a:moveTo>
                    <a:cubicBezTo>
                      <a:pt x="424" y="376"/>
                      <a:pt x="417" y="380"/>
                      <a:pt x="410" y="384"/>
                    </a:cubicBezTo>
                    <a:cubicBezTo>
                      <a:pt x="360" y="414"/>
                      <a:pt x="295" y="430"/>
                      <a:pt x="239" y="430"/>
                    </a:cubicBezTo>
                    <a:cubicBezTo>
                      <a:pt x="148" y="430"/>
                      <a:pt x="67" y="397"/>
                      <a:pt x="5" y="341"/>
                    </a:cubicBezTo>
                    <a:cubicBezTo>
                      <a:pt x="0" y="336"/>
                      <a:pt x="4" y="330"/>
                      <a:pt x="11" y="334"/>
                    </a:cubicBezTo>
                    <a:cubicBezTo>
                      <a:pt x="77" y="372"/>
                      <a:pt x="159" y="396"/>
                      <a:pt x="244" y="396"/>
                    </a:cubicBezTo>
                    <a:cubicBezTo>
                      <a:pt x="298" y="396"/>
                      <a:pt x="355" y="386"/>
                      <a:pt x="410" y="364"/>
                    </a:cubicBezTo>
                    <a:cubicBezTo>
                      <a:pt x="414" y="363"/>
                      <a:pt x="418" y="361"/>
                      <a:pt x="422" y="359"/>
                    </a:cubicBezTo>
                    <a:cubicBezTo>
                      <a:pt x="431" y="356"/>
                      <a:pt x="438" y="365"/>
                      <a:pt x="430" y="371"/>
                    </a:cubicBez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40" name="Group 32"/>
          <p:cNvGrpSpPr/>
          <p:nvPr/>
        </p:nvGrpSpPr>
        <p:grpSpPr>
          <a:xfrm>
            <a:off x="6445773" y="1443371"/>
            <a:ext cx="4891027" cy="4250657"/>
            <a:chOff x="866172" y="1281874"/>
            <a:chExt cx="4891027" cy="4250657"/>
          </a:xfrm>
        </p:grpSpPr>
        <p:sp>
          <p:nvSpPr>
            <p:cNvPr id="41" name="矩形 40"/>
            <p:cNvSpPr/>
            <p:nvPr/>
          </p:nvSpPr>
          <p:spPr>
            <a:xfrm>
              <a:off x="866172" y="1281874"/>
              <a:ext cx="4891027" cy="2147126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t="-14067" b="-1406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 Light"/>
                <a:cs typeface="+mn-cs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2449911" y="4233037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ea"/>
                  <a:ea typeface="+mj-ea"/>
                  <a:cs typeface="+mn-cs"/>
                </a:rPr>
                <a:t>这里输入标题</a:t>
              </a:r>
              <a:endParaRPr kumimoji="0" lang="en-US" altLang="zh-CN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1028217" y="4627283"/>
              <a:ext cx="4566936" cy="9052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lnSpc>
                  <a:spcPct val="130000"/>
                </a:lnSpc>
                <a:spcAft>
                  <a:spcPts val="1200"/>
                </a:spcAft>
                <a:defRPr/>
              </a:pPr>
              <a:r>
                <a:rPr lang="en-US" altLang="zh-CN" sz="1400">
                  <a:latin typeface="+mn-ea"/>
                </a:rPr>
                <a:t>Lorem ipsum dolor sit amet, consectetuer adipiscing elit. Maecenas porttitor congue massa. Fusce posuere, magna sed pulvinar ultricies</a:t>
              </a:r>
              <a:endParaRPr lang="zh-CN" altLang="en-US" sz="1400">
                <a:latin typeface="+mn-ea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2873173" y="2946222"/>
              <a:ext cx="877024" cy="877024"/>
              <a:chOff x="2873173" y="2946222"/>
              <a:chExt cx="877024" cy="877024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2873173" y="2946222"/>
                <a:ext cx="877024" cy="877024"/>
              </a:xfrm>
              <a:prstGeom prst="ellipse">
                <a:avLst/>
              </a:prstGeom>
              <a:solidFill>
                <a:schemeClr val="accent2"/>
              </a:solidFill>
              <a:ln w="412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6" name="Rectangle 4"/>
              <p:cNvSpPr/>
              <p:nvPr/>
            </p:nvSpPr>
            <p:spPr>
              <a:xfrm>
                <a:off x="3117368" y="3148314"/>
                <a:ext cx="388633" cy="472840"/>
              </a:xfrm>
              <a:custGeom>
                <a:avLst/>
                <a:gdLst>
                  <a:gd name="T0" fmla="*/ 860 w 5370"/>
                  <a:gd name="T1" fmla="*/ 2865 h 6544"/>
                  <a:gd name="T2" fmla="*/ 2685 w 5370"/>
                  <a:gd name="T3" fmla="*/ 1404 h 6544"/>
                  <a:gd name="T4" fmla="*/ 2685 w 5370"/>
                  <a:gd name="T5" fmla="*/ 1989 h 6544"/>
                  <a:gd name="T6" fmla="*/ 4158 w 5370"/>
                  <a:gd name="T7" fmla="*/ 995 h 6544"/>
                  <a:gd name="T8" fmla="*/ 2685 w 5370"/>
                  <a:gd name="T9" fmla="*/ 0 h 6544"/>
                  <a:gd name="T10" fmla="*/ 2685 w 5370"/>
                  <a:gd name="T11" fmla="*/ 585 h 6544"/>
                  <a:gd name="T12" fmla="*/ 0 w 5370"/>
                  <a:gd name="T13" fmla="*/ 3272 h 6544"/>
                  <a:gd name="T14" fmla="*/ 0 w 5370"/>
                  <a:gd name="T15" fmla="*/ 3680 h 6544"/>
                  <a:gd name="T16" fmla="*/ 4510 w 5370"/>
                  <a:gd name="T17" fmla="*/ 3680 h 6544"/>
                  <a:gd name="T18" fmla="*/ 2685 w 5370"/>
                  <a:gd name="T19" fmla="*/ 5141 h 6544"/>
                  <a:gd name="T20" fmla="*/ 2685 w 5370"/>
                  <a:gd name="T21" fmla="*/ 4556 h 6544"/>
                  <a:gd name="T22" fmla="*/ 1212 w 5370"/>
                  <a:gd name="T23" fmla="*/ 5549 h 6544"/>
                  <a:gd name="T24" fmla="*/ 2685 w 5370"/>
                  <a:gd name="T25" fmla="*/ 6544 h 6544"/>
                  <a:gd name="T26" fmla="*/ 2685 w 5370"/>
                  <a:gd name="T27" fmla="*/ 5959 h 6544"/>
                  <a:gd name="T28" fmla="*/ 5370 w 5370"/>
                  <a:gd name="T29" fmla="*/ 3273 h 6544"/>
                  <a:gd name="T30" fmla="*/ 5370 w 5370"/>
                  <a:gd name="T31" fmla="*/ 2865 h 6544"/>
                  <a:gd name="T32" fmla="*/ 860 w 5370"/>
                  <a:gd name="T33" fmla="*/ 2865 h 6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370" h="6544">
                    <a:moveTo>
                      <a:pt x="860" y="2865"/>
                    </a:moveTo>
                    <a:cubicBezTo>
                      <a:pt x="1046" y="2029"/>
                      <a:pt x="1794" y="1404"/>
                      <a:pt x="2685" y="1404"/>
                    </a:cubicBezTo>
                    <a:lnTo>
                      <a:pt x="2685" y="1989"/>
                    </a:lnTo>
                    <a:lnTo>
                      <a:pt x="4158" y="995"/>
                    </a:lnTo>
                    <a:lnTo>
                      <a:pt x="2685" y="0"/>
                    </a:lnTo>
                    <a:lnTo>
                      <a:pt x="2685" y="585"/>
                    </a:lnTo>
                    <a:cubicBezTo>
                      <a:pt x="1204" y="587"/>
                      <a:pt x="0" y="1791"/>
                      <a:pt x="0" y="3272"/>
                    </a:cubicBezTo>
                    <a:lnTo>
                      <a:pt x="0" y="3680"/>
                    </a:lnTo>
                    <a:lnTo>
                      <a:pt x="4510" y="3680"/>
                    </a:lnTo>
                    <a:cubicBezTo>
                      <a:pt x="4324" y="4516"/>
                      <a:pt x="3576" y="5141"/>
                      <a:pt x="2685" y="5141"/>
                    </a:cubicBezTo>
                    <a:lnTo>
                      <a:pt x="2685" y="4556"/>
                    </a:lnTo>
                    <a:lnTo>
                      <a:pt x="1212" y="5549"/>
                    </a:lnTo>
                    <a:lnTo>
                      <a:pt x="2685" y="6544"/>
                    </a:lnTo>
                    <a:lnTo>
                      <a:pt x="2685" y="5959"/>
                    </a:lnTo>
                    <a:cubicBezTo>
                      <a:pt x="4166" y="5959"/>
                      <a:pt x="5370" y="4753"/>
                      <a:pt x="5370" y="3273"/>
                    </a:cubicBezTo>
                    <a:lnTo>
                      <a:pt x="5370" y="2865"/>
                    </a:lnTo>
                    <a:lnTo>
                      <a:pt x="860" y="2865"/>
                    </a:lnTo>
                    <a:close/>
                  </a:path>
                </a:pathLst>
              </a:cu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桌子上放着笔记本电脑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-2" y="0"/>
            <a:ext cx="12192005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967959" y="0"/>
            <a:ext cx="5236002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77221" y="3821247"/>
            <a:ext cx="70630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chemeClr val="accent1"/>
                </a:solidFill>
                <a:latin typeface="+mj-ea"/>
                <a:ea typeface="+mj-ea"/>
              </a:rPr>
              <a:t>请输入您的标题</a:t>
            </a:r>
            <a:endParaRPr lang="zh-CN" altLang="en-US" sz="40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00372" y="4892359"/>
            <a:ext cx="5785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Lorem ipsum dolor sit amet, consectetuer adipiscing elit. Maecenas porttitor congue massa. </a:t>
            </a:r>
            <a:r>
              <a:rPr lang="en-US" altLang="zh-CN" sz="1400"/>
              <a:t>Fusce posuere</a:t>
            </a:r>
            <a:endParaRPr lang="zh-CN" altLang="en-US" sz="1400"/>
          </a:p>
        </p:txBody>
      </p:sp>
      <p:cxnSp>
        <p:nvCxnSpPr>
          <p:cNvPr id="15" name="直接连接符 14"/>
          <p:cNvCxnSpPr/>
          <p:nvPr/>
        </p:nvCxnSpPr>
        <p:spPr>
          <a:xfrm>
            <a:off x="0" y="4608303"/>
            <a:ext cx="477704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8321461" y="2289413"/>
            <a:ext cx="2528998" cy="2279174"/>
            <a:chOff x="4983356" y="4786254"/>
            <a:chExt cx="1390987" cy="1253582"/>
          </a:xfrm>
          <a:solidFill>
            <a:schemeClr val="bg1">
              <a:alpha val="85000"/>
            </a:schemeClr>
          </a:solidFill>
        </p:grpSpPr>
        <p:grpSp>
          <p:nvGrpSpPr>
            <p:cNvPr id="19" name="组合 18"/>
            <p:cNvGrpSpPr/>
            <p:nvPr/>
          </p:nvGrpSpPr>
          <p:grpSpPr>
            <a:xfrm>
              <a:off x="5202514" y="4786254"/>
              <a:ext cx="952670" cy="965712"/>
              <a:chOff x="-4127142" y="2731292"/>
              <a:chExt cx="952670" cy="965712"/>
            </a:xfrm>
            <a:grpFill/>
          </p:grpSpPr>
          <p:sp>
            <p:nvSpPr>
              <p:cNvPr id="21" name="任意多边形: 形状 20"/>
              <p:cNvSpPr/>
              <p:nvPr/>
            </p:nvSpPr>
            <p:spPr>
              <a:xfrm>
                <a:off x="-4127142" y="2851499"/>
                <a:ext cx="729188" cy="436652"/>
              </a:xfrm>
              <a:custGeom>
                <a:avLst/>
                <a:gdLst>
                  <a:gd name="connsiteX0" fmla="*/ 130716 w 729188"/>
                  <a:gd name="connsiteY0" fmla="*/ 0 h 436652"/>
                  <a:gd name="connsiteX1" fmla="*/ 145599 w 729188"/>
                  <a:gd name="connsiteY1" fmla="*/ 420439 h 436652"/>
                  <a:gd name="connsiteX2" fmla="*/ 504089 w 729188"/>
                  <a:gd name="connsiteY2" fmla="*/ 337282 h 436652"/>
                  <a:gd name="connsiteX3" fmla="*/ 727331 w 729188"/>
                  <a:gd name="connsiteY3" fmla="*/ 428997 h 436652"/>
                  <a:gd name="connsiteX4" fmla="*/ 665381 w 729188"/>
                  <a:gd name="connsiteY4" fmla="*/ 288913 h 436652"/>
                  <a:gd name="connsiteX5" fmla="*/ 380189 w 729188"/>
                  <a:gd name="connsiteY5" fmla="*/ 291331 h 436652"/>
                  <a:gd name="connsiteX6" fmla="*/ 130716 w 729188"/>
                  <a:gd name="connsiteY6" fmla="*/ 0 h 436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9188" h="436652">
                    <a:moveTo>
                      <a:pt x="130716" y="0"/>
                    </a:moveTo>
                    <a:cubicBezTo>
                      <a:pt x="130716" y="0"/>
                      <a:pt x="-173079" y="291517"/>
                      <a:pt x="145599" y="420439"/>
                    </a:cubicBezTo>
                    <a:cubicBezTo>
                      <a:pt x="145599" y="420439"/>
                      <a:pt x="281963" y="491133"/>
                      <a:pt x="504089" y="337282"/>
                    </a:cubicBezTo>
                    <a:cubicBezTo>
                      <a:pt x="504089" y="337282"/>
                      <a:pt x="671520" y="220638"/>
                      <a:pt x="727331" y="428997"/>
                    </a:cubicBezTo>
                    <a:cubicBezTo>
                      <a:pt x="727331" y="428997"/>
                      <a:pt x="745935" y="353281"/>
                      <a:pt x="665381" y="288913"/>
                    </a:cubicBezTo>
                    <a:cubicBezTo>
                      <a:pt x="584828" y="224544"/>
                      <a:pt x="380189" y="291331"/>
                      <a:pt x="380189" y="291331"/>
                    </a:cubicBezTo>
                    <a:cubicBezTo>
                      <a:pt x="380189" y="291331"/>
                      <a:pt x="84765" y="372070"/>
                      <a:pt x="130716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3911226" y="2732436"/>
                <a:ext cx="579077" cy="765534"/>
              </a:xfrm>
              <a:custGeom>
                <a:avLst/>
                <a:gdLst>
                  <a:gd name="connsiteX0" fmla="*/ 159994 w 579077"/>
                  <a:gd name="connsiteY0" fmla="*/ 0 h 765534"/>
                  <a:gd name="connsiteX1" fmla="*/ 4 w 579077"/>
                  <a:gd name="connsiteY1" fmla="*/ 167432 h 765534"/>
                  <a:gd name="connsiteX2" fmla="*/ 182318 w 579077"/>
                  <a:gd name="connsiteY2" fmla="*/ 337654 h 765534"/>
                  <a:gd name="connsiteX3" fmla="*/ 469743 w 579077"/>
                  <a:gd name="connsiteY3" fmla="*/ 373001 h 765534"/>
                  <a:gd name="connsiteX4" fmla="*/ 494858 w 579077"/>
                  <a:gd name="connsiteY4" fmla="*/ 765535 h 765534"/>
                  <a:gd name="connsiteX5" fmla="*/ 534855 w 579077"/>
                  <a:gd name="connsiteY5" fmla="*/ 362769 h 765534"/>
                  <a:gd name="connsiteX6" fmla="*/ 338588 w 579077"/>
                  <a:gd name="connsiteY6" fmla="*/ 251147 h 765534"/>
                  <a:gd name="connsiteX7" fmla="*/ 159994 w 579077"/>
                  <a:gd name="connsiteY7" fmla="*/ 0 h 765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077" h="765534">
                    <a:moveTo>
                      <a:pt x="159994" y="0"/>
                    </a:moveTo>
                    <a:cubicBezTo>
                      <a:pt x="159994" y="0"/>
                      <a:pt x="-926" y="33486"/>
                      <a:pt x="4" y="167432"/>
                    </a:cubicBezTo>
                    <a:cubicBezTo>
                      <a:pt x="934" y="301377"/>
                      <a:pt x="130601" y="330398"/>
                      <a:pt x="182318" y="337654"/>
                    </a:cubicBezTo>
                    <a:cubicBezTo>
                      <a:pt x="238873" y="345467"/>
                      <a:pt x="411514" y="315144"/>
                      <a:pt x="469743" y="373001"/>
                    </a:cubicBezTo>
                    <a:cubicBezTo>
                      <a:pt x="529832" y="432904"/>
                      <a:pt x="586015" y="518108"/>
                      <a:pt x="494858" y="765535"/>
                    </a:cubicBezTo>
                    <a:cubicBezTo>
                      <a:pt x="494858" y="765535"/>
                      <a:pt x="653918" y="585081"/>
                      <a:pt x="534855" y="362769"/>
                    </a:cubicBezTo>
                    <a:cubicBezTo>
                      <a:pt x="534855" y="362769"/>
                      <a:pt x="481835" y="266030"/>
                      <a:pt x="338588" y="251147"/>
                    </a:cubicBezTo>
                    <a:cubicBezTo>
                      <a:pt x="195341" y="236265"/>
                      <a:pt x="84650" y="144177"/>
                      <a:pt x="159994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4060980" y="2731292"/>
                <a:ext cx="886508" cy="965712"/>
              </a:xfrm>
              <a:custGeom>
                <a:avLst/>
                <a:gdLst>
                  <a:gd name="connsiteX0" fmla="*/ 364629 w 886508"/>
                  <a:gd name="connsiteY0" fmla="*/ 40212 h 965712"/>
                  <a:gd name="connsiteX1" fmla="*/ 498574 w 886508"/>
                  <a:gd name="connsiteY1" fmla="*/ 179738 h 965712"/>
                  <a:gd name="connsiteX2" fmla="*/ 775767 w 886508"/>
                  <a:gd name="connsiteY2" fmla="*/ 585295 h 965712"/>
                  <a:gd name="connsiteX3" fmla="*/ 318120 w 886508"/>
                  <a:gd name="connsiteY3" fmla="*/ 914577 h 965712"/>
                  <a:gd name="connsiteX4" fmla="*/ 0 w 886508"/>
                  <a:gd name="connsiteY4" fmla="*/ 766679 h 965712"/>
                  <a:gd name="connsiteX5" fmla="*/ 188454 w 886508"/>
                  <a:gd name="connsiteY5" fmla="*/ 925181 h 965712"/>
                  <a:gd name="connsiteX6" fmla="*/ 885527 w 886508"/>
                  <a:gd name="connsiteY6" fmla="*/ 490417 h 965712"/>
                  <a:gd name="connsiteX7" fmla="*/ 728886 w 886508"/>
                  <a:gd name="connsiteY7" fmla="*/ 131369 h 965712"/>
                  <a:gd name="connsiteX8" fmla="*/ 439415 w 886508"/>
                  <a:gd name="connsiteY8" fmla="*/ 1144 h 965712"/>
                  <a:gd name="connsiteX9" fmla="*/ 364629 w 886508"/>
                  <a:gd name="connsiteY9" fmla="*/ 40212 h 965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6508" h="965712">
                    <a:moveTo>
                      <a:pt x="364629" y="40212"/>
                    </a:moveTo>
                    <a:cubicBezTo>
                      <a:pt x="364629" y="40212"/>
                      <a:pt x="301377" y="162437"/>
                      <a:pt x="498574" y="179738"/>
                    </a:cubicBezTo>
                    <a:cubicBezTo>
                      <a:pt x="695772" y="197039"/>
                      <a:pt x="799951" y="410422"/>
                      <a:pt x="775767" y="585295"/>
                    </a:cubicBezTo>
                    <a:cubicBezTo>
                      <a:pt x="751582" y="760168"/>
                      <a:pt x="604614" y="929460"/>
                      <a:pt x="318120" y="914577"/>
                    </a:cubicBezTo>
                    <a:cubicBezTo>
                      <a:pt x="318120" y="914577"/>
                      <a:pt x="121481" y="903415"/>
                      <a:pt x="0" y="766679"/>
                    </a:cubicBezTo>
                    <a:cubicBezTo>
                      <a:pt x="0" y="766679"/>
                      <a:pt x="27347" y="837000"/>
                      <a:pt x="188454" y="925181"/>
                    </a:cubicBezTo>
                    <a:cubicBezTo>
                      <a:pt x="349746" y="1013176"/>
                      <a:pt x="835298" y="994572"/>
                      <a:pt x="885527" y="490417"/>
                    </a:cubicBezTo>
                    <a:cubicBezTo>
                      <a:pt x="885527" y="490417"/>
                      <a:pt x="908782" y="283918"/>
                      <a:pt x="728886" y="131369"/>
                    </a:cubicBezTo>
                    <a:cubicBezTo>
                      <a:pt x="548990" y="-21180"/>
                      <a:pt x="439415" y="1144"/>
                      <a:pt x="439415" y="1144"/>
                    </a:cubicBezTo>
                    <a:cubicBezTo>
                      <a:pt x="439415" y="1144"/>
                      <a:pt x="395697" y="-158"/>
                      <a:pt x="364629" y="40212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4983356" y="5871029"/>
              <a:ext cx="1390987" cy="168807"/>
            </a:xfrm>
            <a:custGeom>
              <a:avLst/>
              <a:gdLst/>
              <a:ahLst/>
              <a:cxnLst/>
              <a:rect l="l" t="t" r="r" b="b"/>
              <a:pathLst>
                <a:path w="1390987" h="168807">
                  <a:moveTo>
                    <a:pt x="1148621" y="14576"/>
                  </a:moveTo>
                  <a:cubicBezTo>
                    <a:pt x="1144896" y="14576"/>
                    <a:pt x="1142256" y="14972"/>
                    <a:pt x="1140699" y="15766"/>
                  </a:cubicBezTo>
                  <a:cubicBezTo>
                    <a:pt x="1139142" y="16559"/>
                    <a:pt x="1137892" y="17585"/>
                    <a:pt x="1136948" y="18843"/>
                  </a:cubicBezTo>
                  <a:cubicBezTo>
                    <a:pt x="1136005" y="20101"/>
                    <a:pt x="1135533" y="22240"/>
                    <a:pt x="1135533" y="25258"/>
                  </a:cubicBezTo>
                  <a:lnTo>
                    <a:pt x="1135533" y="77530"/>
                  </a:lnTo>
                  <a:lnTo>
                    <a:pt x="1168430" y="77530"/>
                  </a:lnTo>
                  <a:cubicBezTo>
                    <a:pt x="1174853" y="77530"/>
                    <a:pt x="1180380" y="76506"/>
                    <a:pt x="1185012" y="74458"/>
                  </a:cubicBezTo>
                  <a:cubicBezTo>
                    <a:pt x="1189644" y="72411"/>
                    <a:pt x="1193411" y="68661"/>
                    <a:pt x="1196315" y="63208"/>
                  </a:cubicBezTo>
                  <a:cubicBezTo>
                    <a:pt x="1199219" y="57756"/>
                    <a:pt x="1200562" y="52109"/>
                    <a:pt x="1200343" y="46267"/>
                  </a:cubicBezTo>
                  <a:cubicBezTo>
                    <a:pt x="1200071" y="40333"/>
                    <a:pt x="1198379" y="34852"/>
                    <a:pt x="1195268" y="29826"/>
                  </a:cubicBezTo>
                  <a:cubicBezTo>
                    <a:pt x="1192156" y="24799"/>
                    <a:pt x="1188064" y="21001"/>
                    <a:pt x="1182992" y="18431"/>
                  </a:cubicBezTo>
                  <a:cubicBezTo>
                    <a:pt x="1177920" y="15861"/>
                    <a:pt x="1172227" y="14576"/>
                    <a:pt x="1165913" y="14576"/>
                  </a:cubicBezTo>
                  <a:close/>
                  <a:moveTo>
                    <a:pt x="549464" y="12845"/>
                  </a:moveTo>
                  <a:cubicBezTo>
                    <a:pt x="541432" y="12983"/>
                    <a:pt x="533951" y="15494"/>
                    <a:pt x="527021" y="20379"/>
                  </a:cubicBezTo>
                  <a:cubicBezTo>
                    <a:pt x="520090" y="25264"/>
                    <a:pt x="514699" y="31859"/>
                    <a:pt x="510848" y="40164"/>
                  </a:cubicBezTo>
                  <a:cubicBezTo>
                    <a:pt x="506996" y="48468"/>
                    <a:pt x="504605" y="56525"/>
                    <a:pt x="503673" y="64334"/>
                  </a:cubicBezTo>
                  <a:cubicBezTo>
                    <a:pt x="502742" y="72143"/>
                    <a:pt x="502381" y="79365"/>
                    <a:pt x="502590" y="86001"/>
                  </a:cubicBezTo>
                  <a:cubicBezTo>
                    <a:pt x="502809" y="95520"/>
                    <a:pt x="503904" y="104366"/>
                    <a:pt x="505875" y="112540"/>
                  </a:cubicBezTo>
                  <a:cubicBezTo>
                    <a:pt x="507847" y="120713"/>
                    <a:pt x="511216" y="128401"/>
                    <a:pt x="515983" y="135604"/>
                  </a:cubicBezTo>
                  <a:cubicBezTo>
                    <a:pt x="520750" y="142807"/>
                    <a:pt x="525716" y="148147"/>
                    <a:pt x="530879" y="151624"/>
                  </a:cubicBezTo>
                  <a:cubicBezTo>
                    <a:pt x="536043" y="155100"/>
                    <a:pt x="542290" y="156942"/>
                    <a:pt x="549620" y="157149"/>
                  </a:cubicBezTo>
                  <a:cubicBezTo>
                    <a:pt x="556521" y="157491"/>
                    <a:pt x="563308" y="155950"/>
                    <a:pt x="569980" y="152528"/>
                  </a:cubicBezTo>
                  <a:cubicBezTo>
                    <a:pt x="576652" y="149105"/>
                    <a:pt x="582405" y="143583"/>
                    <a:pt x="587239" y="135961"/>
                  </a:cubicBezTo>
                  <a:cubicBezTo>
                    <a:pt x="592074" y="128339"/>
                    <a:pt x="595309" y="120636"/>
                    <a:pt x="596945" y="112854"/>
                  </a:cubicBezTo>
                  <a:cubicBezTo>
                    <a:pt x="598581" y="105072"/>
                    <a:pt x="599326" y="96223"/>
                    <a:pt x="599179" y="86306"/>
                  </a:cubicBezTo>
                  <a:cubicBezTo>
                    <a:pt x="598964" y="76790"/>
                    <a:pt x="597997" y="68005"/>
                    <a:pt x="596279" y="59949"/>
                  </a:cubicBezTo>
                  <a:cubicBezTo>
                    <a:pt x="594560" y="51894"/>
                    <a:pt x="591574" y="44139"/>
                    <a:pt x="587319" y="36683"/>
                  </a:cubicBezTo>
                  <a:cubicBezTo>
                    <a:pt x="583065" y="29228"/>
                    <a:pt x="577591" y="23373"/>
                    <a:pt x="570898" y="19118"/>
                  </a:cubicBezTo>
                  <a:cubicBezTo>
                    <a:pt x="564205" y="14863"/>
                    <a:pt x="557060" y="12772"/>
                    <a:pt x="549464" y="12845"/>
                  </a:cubicBezTo>
                  <a:close/>
                  <a:moveTo>
                    <a:pt x="216089" y="12845"/>
                  </a:moveTo>
                  <a:cubicBezTo>
                    <a:pt x="208057" y="12983"/>
                    <a:pt x="200576" y="15494"/>
                    <a:pt x="193646" y="20379"/>
                  </a:cubicBezTo>
                  <a:cubicBezTo>
                    <a:pt x="186715" y="25264"/>
                    <a:pt x="181324" y="31859"/>
                    <a:pt x="177473" y="40164"/>
                  </a:cubicBezTo>
                  <a:cubicBezTo>
                    <a:pt x="173621" y="48468"/>
                    <a:pt x="171230" y="56525"/>
                    <a:pt x="170298" y="64334"/>
                  </a:cubicBezTo>
                  <a:cubicBezTo>
                    <a:pt x="169367" y="72143"/>
                    <a:pt x="169006" y="79365"/>
                    <a:pt x="169215" y="86001"/>
                  </a:cubicBezTo>
                  <a:cubicBezTo>
                    <a:pt x="169434" y="95520"/>
                    <a:pt x="170529" y="104366"/>
                    <a:pt x="172500" y="112540"/>
                  </a:cubicBezTo>
                  <a:cubicBezTo>
                    <a:pt x="174472" y="120713"/>
                    <a:pt x="177841" y="128401"/>
                    <a:pt x="182608" y="135604"/>
                  </a:cubicBezTo>
                  <a:cubicBezTo>
                    <a:pt x="187375" y="142807"/>
                    <a:pt x="192341" y="148147"/>
                    <a:pt x="197504" y="151624"/>
                  </a:cubicBezTo>
                  <a:cubicBezTo>
                    <a:pt x="202668" y="155100"/>
                    <a:pt x="208915" y="156942"/>
                    <a:pt x="216244" y="157149"/>
                  </a:cubicBezTo>
                  <a:cubicBezTo>
                    <a:pt x="223146" y="157491"/>
                    <a:pt x="229933" y="155950"/>
                    <a:pt x="236605" y="152528"/>
                  </a:cubicBezTo>
                  <a:cubicBezTo>
                    <a:pt x="243277" y="149105"/>
                    <a:pt x="249030" y="143583"/>
                    <a:pt x="253864" y="135961"/>
                  </a:cubicBezTo>
                  <a:cubicBezTo>
                    <a:pt x="258699" y="128339"/>
                    <a:pt x="261934" y="120636"/>
                    <a:pt x="263570" y="112854"/>
                  </a:cubicBezTo>
                  <a:cubicBezTo>
                    <a:pt x="265206" y="105072"/>
                    <a:pt x="265951" y="96223"/>
                    <a:pt x="265804" y="86306"/>
                  </a:cubicBezTo>
                  <a:cubicBezTo>
                    <a:pt x="265589" y="76790"/>
                    <a:pt x="264622" y="68005"/>
                    <a:pt x="262904" y="59949"/>
                  </a:cubicBezTo>
                  <a:cubicBezTo>
                    <a:pt x="261185" y="51894"/>
                    <a:pt x="258199" y="44139"/>
                    <a:pt x="253944" y="36683"/>
                  </a:cubicBezTo>
                  <a:cubicBezTo>
                    <a:pt x="249690" y="29228"/>
                    <a:pt x="244216" y="23373"/>
                    <a:pt x="237523" y="19118"/>
                  </a:cubicBezTo>
                  <a:cubicBezTo>
                    <a:pt x="230830" y="14863"/>
                    <a:pt x="223685" y="12772"/>
                    <a:pt x="216089" y="12845"/>
                  </a:cubicBezTo>
                  <a:close/>
                  <a:moveTo>
                    <a:pt x="759580" y="6427"/>
                  </a:moveTo>
                  <a:lnTo>
                    <a:pt x="814538" y="6427"/>
                  </a:lnTo>
                  <a:cubicBezTo>
                    <a:pt x="818033" y="6427"/>
                    <a:pt x="819881" y="8381"/>
                    <a:pt x="820082" y="12287"/>
                  </a:cubicBezTo>
                  <a:cubicBezTo>
                    <a:pt x="820283" y="16194"/>
                    <a:pt x="818435" y="18147"/>
                    <a:pt x="814538" y="18147"/>
                  </a:cubicBezTo>
                  <a:lnTo>
                    <a:pt x="806330" y="18147"/>
                  </a:lnTo>
                  <a:cubicBezTo>
                    <a:pt x="804079" y="18147"/>
                    <a:pt x="802511" y="18526"/>
                    <a:pt x="801626" y="19284"/>
                  </a:cubicBezTo>
                  <a:cubicBezTo>
                    <a:pt x="800741" y="20041"/>
                    <a:pt x="800158" y="20957"/>
                    <a:pt x="799877" y="22031"/>
                  </a:cubicBezTo>
                  <a:cubicBezTo>
                    <a:pt x="799595" y="23104"/>
                    <a:pt x="799500" y="26045"/>
                    <a:pt x="799591" y="30851"/>
                  </a:cubicBezTo>
                  <a:lnTo>
                    <a:pt x="799591" y="79204"/>
                  </a:lnTo>
                  <a:lnTo>
                    <a:pt x="872479" y="79204"/>
                  </a:lnTo>
                  <a:lnTo>
                    <a:pt x="872479" y="27091"/>
                  </a:lnTo>
                  <a:cubicBezTo>
                    <a:pt x="872479" y="24652"/>
                    <a:pt x="872338" y="22878"/>
                    <a:pt x="872055" y="21770"/>
                  </a:cubicBezTo>
                  <a:cubicBezTo>
                    <a:pt x="871772" y="20662"/>
                    <a:pt x="871291" y="19781"/>
                    <a:pt x="870614" y="19128"/>
                  </a:cubicBezTo>
                  <a:cubicBezTo>
                    <a:pt x="869937" y="18474"/>
                    <a:pt x="868202" y="18147"/>
                    <a:pt x="865409" y="18147"/>
                  </a:cubicBezTo>
                  <a:lnTo>
                    <a:pt x="858187" y="18147"/>
                  </a:lnTo>
                  <a:cubicBezTo>
                    <a:pt x="853875" y="18147"/>
                    <a:pt x="851696" y="16194"/>
                    <a:pt x="851648" y="12287"/>
                  </a:cubicBezTo>
                  <a:cubicBezTo>
                    <a:pt x="851600" y="8381"/>
                    <a:pt x="853780" y="6427"/>
                    <a:pt x="858187" y="6427"/>
                  </a:cubicBezTo>
                  <a:lnTo>
                    <a:pt x="910626" y="6427"/>
                  </a:lnTo>
                  <a:cubicBezTo>
                    <a:pt x="914466" y="6427"/>
                    <a:pt x="916510" y="8381"/>
                    <a:pt x="916758" y="12287"/>
                  </a:cubicBezTo>
                  <a:cubicBezTo>
                    <a:pt x="917006" y="16194"/>
                    <a:pt x="914962" y="18147"/>
                    <a:pt x="910626" y="18147"/>
                  </a:cubicBezTo>
                  <a:lnTo>
                    <a:pt x="904279" y="18147"/>
                  </a:lnTo>
                  <a:cubicBezTo>
                    <a:pt x="901096" y="18147"/>
                    <a:pt x="898984" y="18453"/>
                    <a:pt x="897944" y="19064"/>
                  </a:cubicBezTo>
                  <a:cubicBezTo>
                    <a:pt x="896904" y="19675"/>
                    <a:pt x="896120" y="20561"/>
                    <a:pt x="895594" y="21721"/>
                  </a:cubicBezTo>
                  <a:cubicBezTo>
                    <a:pt x="895067" y="22881"/>
                    <a:pt x="894804" y="24691"/>
                    <a:pt x="894804" y="27149"/>
                  </a:cubicBezTo>
                  <a:lnTo>
                    <a:pt x="894804" y="143848"/>
                  </a:lnTo>
                  <a:cubicBezTo>
                    <a:pt x="894804" y="148303"/>
                    <a:pt x="895257" y="151179"/>
                    <a:pt x="896163" y="152477"/>
                  </a:cubicBezTo>
                  <a:cubicBezTo>
                    <a:pt x="897069" y="153775"/>
                    <a:pt x="898354" y="154780"/>
                    <a:pt x="900018" y="155491"/>
                  </a:cubicBezTo>
                  <a:cubicBezTo>
                    <a:pt x="901682" y="156202"/>
                    <a:pt x="904197" y="156558"/>
                    <a:pt x="907562" y="156558"/>
                  </a:cubicBezTo>
                  <a:lnTo>
                    <a:pt x="911501" y="156558"/>
                  </a:lnTo>
                  <a:cubicBezTo>
                    <a:pt x="915560" y="156558"/>
                    <a:pt x="917714" y="158511"/>
                    <a:pt x="917961" y="162418"/>
                  </a:cubicBezTo>
                  <a:cubicBezTo>
                    <a:pt x="918209" y="166324"/>
                    <a:pt x="916056" y="168278"/>
                    <a:pt x="911501" y="168278"/>
                  </a:cubicBezTo>
                  <a:lnTo>
                    <a:pt x="859390" y="168278"/>
                  </a:lnTo>
                  <a:cubicBezTo>
                    <a:pt x="855057" y="168278"/>
                    <a:pt x="853008" y="166324"/>
                    <a:pt x="853243" y="162418"/>
                  </a:cubicBezTo>
                  <a:cubicBezTo>
                    <a:pt x="853478" y="158511"/>
                    <a:pt x="855528" y="156558"/>
                    <a:pt x="859390" y="156558"/>
                  </a:cubicBezTo>
                  <a:lnTo>
                    <a:pt x="866614" y="156558"/>
                  </a:lnTo>
                  <a:cubicBezTo>
                    <a:pt x="868501" y="156558"/>
                    <a:pt x="869796" y="156279"/>
                    <a:pt x="870498" y="155721"/>
                  </a:cubicBezTo>
                  <a:cubicBezTo>
                    <a:pt x="871200" y="155164"/>
                    <a:pt x="871706" y="154355"/>
                    <a:pt x="872015" y="153295"/>
                  </a:cubicBezTo>
                  <a:cubicBezTo>
                    <a:pt x="872325" y="152235"/>
                    <a:pt x="872479" y="149253"/>
                    <a:pt x="872479" y="144349"/>
                  </a:cubicBezTo>
                  <a:lnTo>
                    <a:pt x="872479" y="89473"/>
                  </a:lnTo>
                  <a:lnTo>
                    <a:pt x="799591" y="89473"/>
                  </a:lnTo>
                  <a:lnTo>
                    <a:pt x="799591" y="142247"/>
                  </a:lnTo>
                  <a:lnTo>
                    <a:pt x="799453" y="152829"/>
                  </a:lnTo>
                  <a:cubicBezTo>
                    <a:pt x="799690" y="153657"/>
                    <a:pt x="800430" y="154485"/>
                    <a:pt x="801673" y="155314"/>
                  </a:cubicBezTo>
                  <a:cubicBezTo>
                    <a:pt x="802916" y="156143"/>
                    <a:pt x="805672" y="156558"/>
                    <a:pt x="809942" y="156558"/>
                  </a:cubicBezTo>
                  <a:lnTo>
                    <a:pt x="815305" y="156558"/>
                  </a:lnTo>
                  <a:cubicBezTo>
                    <a:pt x="819494" y="156558"/>
                    <a:pt x="821589" y="158511"/>
                    <a:pt x="821589" y="162418"/>
                  </a:cubicBezTo>
                  <a:cubicBezTo>
                    <a:pt x="821589" y="166324"/>
                    <a:pt x="819494" y="168278"/>
                    <a:pt x="815305" y="168278"/>
                  </a:cubicBezTo>
                  <a:lnTo>
                    <a:pt x="762206" y="168278"/>
                  </a:lnTo>
                  <a:cubicBezTo>
                    <a:pt x="758467" y="168278"/>
                    <a:pt x="756504" y="166324"/>
                    <a:pt x="756316" y="162418"/>
                  </a:cubicBezTo>
                  <a:cubicBezTo>
                    <a:pt x="756128" y="158511"/>
                    <a:pt x="758201" y="156558"/>
                    <a:pt x="762534" y="156558"/>
                  </a:cubicBezTo>
                  <a:lnTo>
                    <a:pt x="768007" y="156558"/>
                  </a:lnTo>
                  <a:cubicBezTo>
                    <a:pt x="770220" y="156558"/>
                    <a:pt x="772045" y="156114"/>
                    <a:pt x="773482" y="155228"/>
                  </a:cubicBezTo>
                  <a:cubicBezTo>
                    <a:pt x="774919" y="154341"/>
                    <a:pt x="775909" y="153301"/>
                    <a:pt x="776452" y="152107"/>
                  </a:cubicBezTo>
                  <a:cubicBezTo>
                    <a:pt x="776995" y="150913"/>
                    <a:pt x="777267" y="148567"/>
                    <a:pt x="777267" y="145069"/>
                  </a:cubicBezTo>
                  <a:lnTo>
                    <a:pt x="777267" y="30072"/>
                  </a:lnTo>
                  <a:cubicBezTo>
                    <a:pt x="777267" y="27407"/>
                    <a:pt x="776996" y="25296"/>
                    <a:pt x="776455" y="23740"/>
                  </a:cubicBezTo>
                  <a:cubicBezTo>
                    <a:pt x="775913" y="22183"/>
                    <a:pt x="774832" y="20862"/>
                    <a:pt x="773209" y="19776"/>
                  </a:cubicBezTo>
                  <a:cubicBezTo>
                    <a:pt x="771586" y="18690"/>
                    <a:pt x="769050" y="18147"/>
                    <a:pt x="765599" y="18147"/>
                  </a:cubicBezTo>
                  <a:lnTo>
                    <a:pt x="759580" y="18147"/>
                  </a:lnTo>
                  <a:cubicBezTo>
                    <a:pt x="755602" y="18147"/>
                    <a:pt x="753543" y="16194"/>
                    <a:pt x="753401" y="12287"/>
                  </a:cubicBezTo>
                  <a:cubicBezTo>
                    <a:pt x="753260" y="8381"/>
                    <a:pt x="755320" y="6427"/>
                    <a:pt x="759580" y="6427"/>
                  </a:cubicBezTo>
                  <a:close/>
                  <a:moveTo>
                    <a:pt x="1265711" y="4530"/>
                  </a:moveTo>
                  <a:lnTo>
                    <a:pt x="1384446" y="4530"/>
                  </a:lnTo>
                  <a:lnTo>
                    <a:pt x="1388011" y="44909"/>
                  </a:lnTo>
                  <a:cubicBezTo>
                    <a:pt x="1388188" y="48343"/>
                    <a:pt x="1386969" y="50408"/>
                    <a:pt x="1384354" y="51103"/>
                  </a:cubicBezTo>
                  <a:cubicBezTo>
                    <a:pt x="1381739" y="51799"/>
                    <a:pt x="1379735" y="50962"/>
                    <a:pt x="1378342" y="48594"/>
                  </a:cubicBezTo>
                  <a:lnTo>
                    <a:pt x="1374727" y="41537"/>
                  </a:lnTo>
                  <a:cubicBezTo>
                    <a:pt x="1373233" y="39093"/>
                    <a:pt x="1370943" y="35886"/>
                    <a:pt x="1367858" y="31915"/>
                  </a:cubicBezTo>
                  <a:cubicBezTo>
                    <a:pt x="1364774" y="27944"/>
                    <a:pt x="1361548" y="24871"/>
                    <a:pt x="1358182" y="22694"/>
                  </a:cubicBezTo>
                  <a:cubicBezTo>
                    <a:pt x="1354815" y="20518"/>
                    <a:pt x="1350960" y="18899"/>
                    <a:pt x="1346616" y="17840"/>
                  </a:cubicBezTo>
                  <a:cubicBezTo>
                    <a:pt x="1342272" y="16780"/>
                    <a:pt x="1337466" y="16250"/>
                    <a:pt x="1332197" y="16250"/>
                  </a:cubicBezTo>
                  <a:lnTo>
                    <a:pt x="1314905" y="16250"/>
                  </a:lnTo>
                  <a:cubicBezTo>
                    <a:pt x="1310443" y="16250"/>
                    <a:pt x="1307857" y="16537"/>
                    <a:pt x="1307145" y="17111"/>
                  </a:cubicBezTo>
                  <a:cubicBezTo>
                    <a:pt x="1306434" y="17684"/>
                    <a:pt x="1305959" y="18559"/>
                    <a:pt x="1305722" y="19734"/>
                  </a:cubicBezTo>
                  <a:lnTo>
                    <a:pt x="1305867" y="28941"/>
                  </a:lnTo>
                  <a:lnTo>
                    <a:pt x="1305867" y="78311"/>
                  </a:lnTo>
                  <a:lnTo>
                    <a:pt x="1328990" y="78311"/>
                  </a:lnTo>
                  <a:cubicBezTo>
                    <a:pt x="1332298" y="78311"/>
                    <a:pt x="1334776" y="77781"/>
                    <a:pt x="1336426" y="76721"/>
                  </a:cubicBezTo>
                  <a:cubicBezTo>
                    <a:pt x="1338075" y="75660"/>
                    <a:pt x="1339348" y="74076"/>
                    <a:pt x="1340243" y="71969"/>
                  </a:cubicBezTo>
                  <a:cubicBezTo>
                    <a:pt x="1341138" y="69861"/>
                    <a:pt x="1341586" y="66993"/>
                    <a:pt x="1341586" y="63363"/>
                  </a:cubicBezTo>
                  <a:lnTo>
                    <a:pt x="1341586" y="54825"/>
                  </a:lnTo>
                  <a:cubicBezTo>
                    <a:pt x="1341586" y="51384"/>
                    <a:pt x="1343502" y="49586"/>
                    <a:pt x="1347334" y="49432"/>
                  </a:cubicBezTo>
                  <a:cubicBezTo>
                    <a:pt x="1351166" y="49278"/>
                    <a:pt x="1353083" y="51076"/>
                    <a:pt x="1353083" y="54825"/>
                  </a:cubicBezTo>
                  <a:lnTo>
                    <a:pt x="1353083" y="112403"/>
                  </a:lnTo>
                  <a:cubicBezTo>
                    <a:pt x="1353083" y="116226"/>
                    <a:pt x="1351166" y="118066"/>
                    <a:pt x="1347334" y="117923"/>
                  </a:cubicBezTo>
                  <a:cubicBezTo>
                    <a:pt x="1343502" y="117780"/>
                    <a:pt x="1341586" y="115940"/>
                    <a:pt x="1341586" y="112403"/>
                  </a:cubicBezTo>
                  <a:lnTo>
                    <a:pt x="1341586" y="102662"/>
                  </a:lnTo>
                  <a:cubicBezTo>
                    <a:pt x="1341586" y="99006"/>
                    <a:pt x="1341134" y="96228"/>
                    <a:pt x="1340231" y="94327"/>
                  </a:cubicBezTo>
                  <a:cubicBezTo>
                    <a:pt x="1339328" y="92426"/>
                    <a:pt x="1338111" y="91049"/>
                    <a:pt x="1336579" y="90195"/>
                  </a:cubicBezTo>
                  <a:cubicBezTo>
                    <a:pt x="1335047" y="89342"/>
                    <a:pt x="1332804" y="88915"/>
                    <a:pt x="1329850" y="88915"/>
                  </a:cubicBezTo>
                  <a:lnTo>
                    <a:pt x="1305867" y="88915"/>
                  </a:lnTo>
                  <a:lnTo>
                    <a:pt x="1305867" y="145388"/>
                  </a:lnTo>
                  <a:cubicBezTo>
                    <a:pt x="1305867" y="150544"/>
                    <a:pt x="1306028" y="153388"/>
                    <a:pt x="1306349" y="153921"/>
                  </a:cubicBezTo>
                  <a:cubicBezTo>
                    <a:pt x="1306671" y="154454"/>
                    <a:pt x="1307399" y="154990"/>
                    <a:pt x="1308534" y="155528"/>
                  </a:cubicBezTo>
                  <a:cubicBezTo>
                    <a:pt x="1309668" y="156065"/>
                    <a:pt x="1311792" y="156334"/>
                    <a:pt x="1314905" y="156334"/>
                  </a:cubicBezTo>
                  <a:lnTo>
                    <a:pt x="1339967" y="156334"/>
                  </a:lnTo>
                  <a:cubicBezTo>
                    <a:pt x="1344056" y="156334"/>
                    <a:pt x="1348111" y="155716"/>
                    <a:pt x="1352130" y="154479"/>
                  </a:cubicBezTo>
                  <a:cubicBezTo>
                    <a:pt x="1356148" y="153243"/>
                    <a:pt x="1360126" y="151054"/>
                    <a:pt x="1364062" y="147911"/>
                  </a:cubicBezTo>
                  <a:cubicBezTo>
                    <a:pt x="1367999" y="144769"/>
                    <a:pt x="1370902" y="141715"/>
                    <a:pt x="1372773" y="138748"/>
                  </a:cubicBezTo>
                  <a:cubicBezTo>
                    <a:pt x="1374644" y="135781"/>
                    <a:pt x="1376836" y="131867"/>
                    <a:pt x="1379350" y="127004"/>
                  </a:cubicBezTo>
                  <a:lnTo>
                    <a:pt x="1381283" y="122604"/>
                  </a:lnTo>
                  <a:cubicBezTo>
                    <a:pt x="1382841" y="119555"/>
                    <a:pt x="1384907" y="118340"/>
                    <a:pt x="1387480" y="118959"/>
                  </a:cubicBezTo>
                  <a:cubicBezTo>
                    <a:pt x="1390054" y="119577"/>
                    <a:pt x="1391211" y="121565"/>
                    <a:pt x="1390952" y="124923"/>
                  </a:cubicBezTo>
                  <a:lnTo>
                    <a:pt x="1385366" y="168054"/>
                  </a:lnTo>
                  <a:lnTo>
                    <a:pt x="1266367" y="168054"/>
                  </a:lnTo>
                  <a:cubicBezTo>
                    <a:pt x="1262608" y="168054"/>
                    <a:pt x="1260658" y="166101"/>
                    <a:pt x="1260516" y="162194"/>
                  </a:cubicBezTo>
                  <a:cubicBezTo>
                    <a:pt x="1260374" y="158288"/>
                    <a:pt x="1262324" y="156334"/>
                    <a:pt x="1266367" y="156334"/>
                  </a:cubicBezTo>
                  <a:lnTo>
                    <a:pt x="1271838" y="156334"/>
                  </a:lnTo>
                  <a:cubicBezTo>
                    <a:pt x="1273961" y="156334"/>
                    <a:pt x="1275721" y="156029"/>
                    <a:pt x="1277118" y="155420"/>
                  </a:cubicBezTo>
                  <a:cubicBezTo>
                    <a:pt x="1278515" y="154810"/>
                    <a:pt x="1279602" y="153951"/>
                    <a:pt x="1280380" y="152843"/>
                  </a:cubicBezTo>
                  <a:cubicBezTo>
                    <a:pt x="1281157" y="151735"/>
                    <a:pt x="1281579" y="149128"/>
                    <a:pt x="1281645" y="145024"/>
                  </a:cubicBezTo>
                  <a:lnTo>
                    <a:pt x="1281645" y="27839"/>
                  </a:lnTo>
                  <a:cubicBezTo>
                    <a:pt x="1281645" y="23115"/>
                    <a:pt x="1280755" y="20010"/>
                    <a:pt x="1278974" y="18524"/>
                  </a:cubicBezTo>
                  <a:cubicBezTo>
                    <a:pt x="1277193" y="17038"/>
                    <a:pt x="1274756" y="16264"/>
                    <a:pt x="1271660" y="16203"/>
                  </a:cubicBezTo>
                  <a:lnTo>
                    <a:pt x="1265504" y="16093"/>
                  </a:lnTo>
                  <a:cubicBezTo>
                    <a:pt x="1261746" y="16093"/>
                    <a:pt x="1259867" y="14166"/>
                    <a:pt x="1259867" y="10311"/>
                  </a:cubicBezTo>
                  <a:cubicBezTo>
                    <a:pt x="1259867" y="6457"/>
                    <a:pt x="1261815" y="4530"/>
                    <a:pt x="1265711" y="4530"/>
                  </a:cubicBezTo>
                  <a:close/>
                  <a:moveTo>
                    <a:pt x="951386" y="4530"/>
                  </a:moveTo>
                  <a:lnTo>
                    <a:pt x="1070121" y="4530"/>
                  </a:lnTo>
                  <a:lnTo>
                    <a:pt x="1073686" y="44909"/>
                  </a:lnTo>
                  <a:cubicBezTo>
                    <a:pt x="1073863" y="48343"/>
                    <a:pt x="1072644" y="50408"/>
                    <a:pt x="1070029" y="51103"/>
                  </a:cubicBezTo>
                  <a:cubicBezTo>
                    <a:pt x="1067414" y="51799"/>
                    <a:pt x="1065410" y="50962"/>
                    <a:pt x="1064017" y="48594"/>
                  </a:cubicBezTo>
                  <a:lnTo>
                    <a:pt x="1060402" y="41537"/>
                  </a:lnTo>
                  <a:cubicBezTo>
                    <a:pt x="1058908" y="39093"/>
                    <a:pt x="1056618" y="35886"/>
                    <a:pt x="1053533" y="31915"/>
                  </a:cubicBezTo>
                  <a:cubicBezTo>
                    <a:pt x="1050449" y="27944"/>
                    <a:pt x="1047223" y="24871"/>
                    <a:pt x="1043856" y="22694"/>
                  </a:cubicBezTo>
                  <a:cubicBezTo>
                    <a:pt x="1040490" y="20518"/>
                    <a:pt x="1036634" y="18899"/>
                    <a:pt x="1032290" y="17840"/>
                  </a:cubicBezTo>
                  <a:cubicBezTo>
                    <a:pt x="1027947" y="16780"/>
                    <a:pt x="1023140" y="16250"/>
                    <a:pt x="1017872" y="16250"/>
                  </a:cubicBezTo>
                  <a:lnTo>
                    <a:pt x="1000580" y="16250"/>
                  </a:lnTo>
                  <a:cubicBezTo>
                    <a:pt x="996118" y="16250"/>
                    <a:pt x="993532" y="16537"/>
                    <a:pt x="992820" y="17111"/>
                  </a:cubicBezTo>
                  <a:cubicBezTo>
                    <a:pt x="992109" y="17684"/>
                    <a:pt x="991634" y="18559"/>
                    <a:pt x="991397" y="19734"/>
                  </a:cubicBezTo>
                  <a:lnTo>
                    <a:pt x="991542" y="28941"/>
                  </a:lnTo>
                  <a:lnTo>
                    <a:pt x="991542" y="78311"/>
                  </a:lnTo>
                  <a:lnTo>
                    <a:pt x="1014665" y="78311"/>
                  </a:lnTo>
                  <a:cubicBezTo>
                    <a:pt x="1017973" y="78311"/>
                    <a:pt x="1020451" y="77781"/>
                    <a:pt x="1022101" y="76721"/>
                  </a:cubicBezTo>
                  <a:cubicBezTo>
                    <a:pt x="1023750" y="75660"/>
                    <a:pt x="1025022" y="74076"/>
                    <a:pt x="1025918" y="71969"/>
                  </a:cubicBezTo>
                  <a:cubicBezTo>
                    <a:pt x="1026813" y="69861"/>
                    <a:pt x="1027261" y="66993"/>
                    <a:pt x="1027261" y="63363"/>
                  </a:cubicBezTo>
                  <a:lnTo>
                    <a:pt x="1027261" y="54825"/>
                  </a:lnTo>
                  <a:cubicBezTo>
                    <a:pt x="1027261" y="51384"/>
                    <a:pt x="1029177" y="49586"/>
                    <a:pt x="1033009" y="49432"/>
                  </a:cubicBezTo>
                  <a:cubicBezTo>
                    <a:pt x="1036841" y="49278"/>
                    <a:pt x="1038758" y="51076"/>
                    <a:pt x="1038758" y="54825"/>
                  </a:cubicBezTo>
                  <a:lnTo>
                    <a:pt x="1038758" y="112403"/>
                  </a:lnTo>
                  <a:cubicBezTo>
                    <a:pt x="1038758" y="116226"/>
                    <a:pt x="1036841" y="118066"/>
                    <a:pt x="1033009" y="117923"/>
                  </a:cubicBezTo>
                  <a:cubicBezTo>
                    <a:pt x="1029177" y="117780"/>
                    <a:pt x="1027261" y="115940"/>
                    <a:pt x="1027261" y="112403"/>
                  </a:cubicBezTo>
                  <a:lnTo>
                    <a:pt x="1027261" y="102662"/>
                  </a:lnTo>
                  <a:cubicBezTo>
                    <a:pt x="1027261" y="99006"/>
                    <a:pt x="1026809" y="96228"/>
                    <a:pt x="1025906" y="94327"/>
                  </a:cubicBezTo>
                  <a:cubicBezTo>
                    <a:pt x="1025004" y="92426"/>
                    <a:pt x="1023786" y="91049"/>
                    <a:pt x="1022254" y="90195"/>
                  </a:cubicBezTo>
                  <a:cubicBezTo>
                    <a:pt x="1020722" y="89342"/>
                    <a:pt x="1018479" y="88915"/>
                    <a:pt x="1015525" y="88915"/>
                  </a:cubicBezTo>
                  <a:lnTo>
                    <a:pt x="991542" y="88915"/>
                  </a:lnTo>
                  <a:lnTo>
                    <a:pt x="991542" y="145388"/>
                  </a:lnTo>
                  <a:cubicBezTo>
                    <a:pt x="991542" y="150544"/>
                    <a:pt x="991703" y="153388"/>
                    <a:pt x="992024" y="153921"/>
                  </a:cubicBezTo>
                  <a:cubicBezTo>
                    <a:pt x="992346" y="154454"/>
                    <a:pt x="993074" y="154990"/>
                    <a:pt x="994208" y="155528"/>
                  </a:cubicBezTo>
                  <a:cubicBezTo>
                    <a:pt x="995343" y="156065"/>
                    <a:pt x="997467" y="156334"/>
                    <a:pt x="1000580" y="156334"/>
                  </a:cubicBezTo>
                  <a:lnTo>
                    <a:pt x="1025642" y="156334"/>
                  </a:lnTo>
                  <a:cubicBezTo>
                    <a:pt x="1029731" y="156334"/>
                    <a:pt x="1033786" y="155716"/>
                    <a:pt x="1037804" y="154479"/>
                  </a:cubicBezTo>
                  <a:cubicBezTo>
                    <a:pt x="1041823" y="153243"/>
                    <a:pt x="1045801" y="151054"/>
                    <a:pt x="1049737" y="147911"/>
                  </a:cubicBezTo>
                  <a:cubicBezTo>
                    <a:pt x="1053674" y="144769"/>
                    <a:pt x="1056577" y="141715"/>
                    <a:pt x="1058448" y="138748"/>
                  </a:cubicBezTo>
                  <a:cubicBezTo>
                    <a:pt x="1060319" y="135781"/>
                    <a:pt x="1062511" y="131867"/>
                    <a:pt x="1065025" y="127004"/>
                  </a:cubicBezTo>
                  <a:lnTo>
                    <a:pt x="1066958" y="122604"/>
                  </a:lnTo>
                  <a:cubicBezTo>
                    <a:pt x="1068516" y="119555"/>
                    <a:pt x="1070582" y="118340"/>
                    <a:pt x="1073155" y="118959"/>
                  </a:cubicBezTo>
                  <a:cubicBezTo>
                    <a:pt x="1075729" y="119577"/>
                    <a:pt x="1076886" y="121565"/>
                    <a:pt x="1076627" y="124923"/>
                  </a:cubicBezTo>
                  <a:lnTo>
                    <a:pt x="1071040" y="168054"/>
                  </a:lnTo>
                  <a:lnTo>
                    <a:pt x="952042" y="168054"/>
                  </a:lnTo>
                  <a:cubicBezTo>
                    <a:pt x="948283" y="168054"/>
                    <a:pt x="946332" y="166101"/>
                    <a:pt x="946191" y="162194"/>
                  </a:cubicBezTo>
                  <a:cubicBezTo>
                    <a:pt x="946049" y="158288"/>
                    <a:pt x="947999" y="156334"/>
                    <a:pt x="952042" y="156334"/>
                  </a:cubicBezTo>
                  <a:lnTo>
                    <a:pt x="957513" y="156334"/>
                  </a:lnTo>
                  <a:cubicBezTo>
                    <a:pt x="959636" y="156334"/>
                    <a:pt x="961396" y="156029"/>
                    <a:pt x="962793" y="155420"/>
                  </a:cubicBezTo>
                  <a:cubicBezTo>
                    <a:pt x="964190" y="154810"/>
                    <a:pt x="965278" y="153951"/>
                    <a:pt x="966055" y="152843"/>
                  </a:cubicBezTo>
                  <a:cubicBezTo>
                    <a:pt x="966832" y="151735"/>
                    <a:pt x="967254" y="149128"/>
                    <a:pt x="967320" y="145024"/>
                  </a:cubicBezTo>
                  <a:lnTo>
                    <a:pt x="967320" y="27839"/>
                  </a:lnTo>
                  <a:cubicBezTo>
                    <a:pt x="967320" y="23115"/>
                    <a:pt x="966430" y="20010"/>
                    <a:pt x="964649" y="18524"/>
                  </a:cubicBezTo>
                  <a:cubicBezTo>
                    <a:pt x="962868" y="17038"/>
                    <a:pt x="960430" y="16264"/>
                    <a:pt x="957335" y="16203"/>
                  </a:cubicBezTo>
                  <a:lnTo>
                    <a:pt x="951179" y="16093"/>
                  </a:lnTo>
                  <a:cubicBezTo>
                    <a:pt x="947421" y="16093"/>
                    <a:pt x="945542" y="14166"/>
                    <a:pt x="945542" y="10311"/>
                  </a:cubicBezTo>
                  <a:cubicBezTo>
                    <a:pt x="945542" y="6457"/>
                    <a:pt x="947490" y="4530"/>
                    <a:pt x="951386" y="4530"/>
                  </a:cubicBezTo>
                  <a:close/>
                  <a:moveTo>
                    <a:pt x="5844" y="4418"/>
                  </a:moveTo>
                  <a:lnTo>
                    <a:pt x="60838" y="4418"/>
                  </a:lnTo>
                  <a:cubicBezTo>
                    <a:pt x="64243" y="4418"/>
                    <a:pt x="66159" y="6371"/>
                    <a:pt x="66588" y="10278"/>
                  </a:cubicBezTo>
                  <a:cubicBezTo>
                    <a:pt x="67018" y="14185"/>
                    <a:pt x="65101" y="16138"/>
                    <a:pt x="60838" y="16138"/>
                  </a:cubicBezTo>
                  <a:lnTo>
                    <a:pt x="54382" y="16138"/>
                  </a:lnTo>
                  <a:cubicBezTo>
                    <a:pt x="51714" y="16138"/>
                    <a:pt x="49851" y="16468"/>
                    <a:pt x="48791" y="17126"/>
                  </a:cubicBezTo>
                  <a:cubicBezTo>
                    <a:pt x="47731" y="17785"/>
                    <a:pt x="47001" y="18645"/>
                    <a:pt x="46600" y="19707"/>
                  </a:cubicBezTo>
                  <a:cubicBezTo>
                    <a:pt x="46200" y="20770"/>
                    <a:pt x="46000" y="22286"/>
                    <a:pt x="46000" y="24255"/>
                  </a:cubicBezTo>
                  <a:lnTo>
                    <a:pt x="46000" y="145497"/>
                  </a:lnTo>
                  <a:cubicBezTo>
                    <a:pt x="46000" y="148832"/>
                    <a:pt x="46377" y="151118"/>
                    <a:pt x="47132" y="152353"/>
                  </a:cubicBezTo>
                  <a:cubicBezTo>
                    <a:pt x="47888" y="153587"/>
                    <a:pt x="49501" y="154578"/>
                    <a:pt x="51972" y="155325"/>
                  </a:cubicBezTo>
                  <a:cubicBezTo>
                    <a:pt x="54444" y="156072"/>
                    <a:pt x="58712" y="156446"/>
                    <a:pt x="64778" y="156446"/>
                  </a:cubicBezTo>
                  <a:lnTo>
                    <a:pt x="80100" y="156446"/>
                  </a:lnTo>
                  <a:cubicBezTo>
                    <a:pt x="85208" y="156446"/>
                    <a:pt x="90022" y="155928"/>
                    <a:pt x="94543" y="154893"/>
                  </a:cubicBezTo>
                  <a:cubicBezTo>
                    <a:pt x="99063" y="153857"/>
                    <a:pt x="102983" y="152053"/>
                    <a:pt x="106301" y="149480"/>
                  </a:cubicBezTo>
                  <a:cubicBezTo>
                    <a:pt x="109620" y="146907"/>
                    <a:pt x="112208" y="143921"/>
                    <a:pt x="114065" y="140522"/>
                  </a:cubicBezTo>
                  <a:cubicBezTo>
                    <a:pt x="115922" y="137124"/>
                    <a:pt x="117573" y="134362"/>
                    <a:pt x="119017" y="132238"/>
                  </a:cubicBezTo>
                  <a:lnTo>
                    <a:pt x="121968" y="121486"/>
                  </a:lnTo>
                  <a:cubicBezTo>
                    <a:pt x="122888" y="118965"/>
                    <a:pt x="124720" y="117650"/>
                    <a:pt x="127466" y="117541"/>
                  </a:cubicBezTo>
                  <a:cubicBezTo>
                    <a:pt x="130211" y="117431"/>
                    <a:pt x="131493" y="119126"/>
                    <a:pt x="131311" y="122625"/>
                  </a:cubicBezTo>
                  <a:lnTo>
                    <a:pt x="126407" y="168166"/>
                  </a:lnTo>
                  <a:lnTo>
                    <a:pt x="6719" y="168166"/>
                  </a:lnTo>
                  <a:cubicBezTo>
                    <a:pt x="3334" y="168166"/>
                    <a:pt x="1665" y="166213"/>
                    <a:pt x="1712" y="162306"/>
                  </a:cubicBezTo>
                  <a:cubicBezTo>
                    <a:pt x="1760" y="158399"/>
                    <a:pt x="3648" y="156446"/>
                    <a:pt x="7375" y="156446"/>
                  </a:cubicBezTo>
                  <a:lnTo>
                    <a:pt x="12191" y="156446"/>
                  </a:lnTo>
                  <a:cubicBezTo>
                    <a:pt x="14797" y="156446"/>
                    <a:pt x="16739" y="156093"/>
                    <a:pt x="18017" y="155387"/>
                  </a:cubicBezTo>
                  <a:cubicBezTo>
                    <a:pt x="19294" y="154681"/>
                    <a:pt x="20240" y="153730"/>
                    <a:pt x="20855" y="152531"/>
                  </a:cubicBezTo>
                  <a:cubicBezTo>
                    <a:pt x="21470" y="151333"/>
                    <a:pt x="21778" y="148988"/>
                    <a:pt x="21778" y="145497"/>
                  </a:cubicBezTo>
                  <a:lnTo>
                    <a:pt x="21778" y="24581"/>
                  </a:lnTo>
                  <a:cubicBezTo>
                    <a:pt x="21778" y="21529"/>
                    <a:pt x="21651" y="19741"/>
                    <a:pt x="21398" y="19216"/>
                  </a:cubicBezTo>
                  <a:cubicBezTo>
                    <a:pt x="21144" y="18691"/>
                    <a:pt x="20250" y="18047"/>
                    <a:pt x="18715" y="17283"/>
                  </a:cubicBezTo>
                  <a:cubicBezTo>
                    <a:pt x="17180" y="16520"/>
                    <a:pt x="15006" y="16138"/>
                    <a:pt x="12191" y="16138"/>
                  </a:cubicBezTo>
                  <a:lnTo>
                    <a:pt x="5844" y="16138"/>
                  </a:lnTo>
                  <a:cubicBezTo>
                    <a:pt x="1948" y="16138"/>
                    <a:pt x="0" y="14185"/>
                    <a:pt x="0" y="10278"/>
                  </a:cubicBezTo>
                  <a:cubicBezTo>
                    <a:pt x="0" y="6371"/>
                    <a:pt x="1948" y="4418"/>
                    <a:pt x="5844" y="4418"/>
                  </a:cubicBezTo>
                  <a:close/>
                  <a:moveTo>
                    <a:pt x="1095194" y="2855"/>
                  </a:moveTo>
                  <a:lnTo>
                    <a:pt x="1168978" y="2855"/>
                  </a:lnTo>
                  <a:cubicBezTo>
                    <a:pt x="1178530" y="2855"/>
                    <a:pt x="1187906" y="4280"/>
                    <a:pt x="1197104" y="7130"/>
                  </a:cubicBezTo>
                  <a:cubicBezTo>
                    <a:pt x="1206303" y="9980"/>
                    <a:pt x="1213308" y="14702"/>
                    <a:pt x="1218120" y="21296"/>
                  </a:cubicBezTo>
                  <a:cubicBezTo>
                    <a:pt x="1222933" y="27891"/>
                    <a:pt x="1225396" y="35743"/>
                    <a:pt x="1225511" y="44852"/>
                  </a:cubicBezTo>
                  <a:cubicBezTo>
                    <a:pt x="1225626" y="53961"/>
                    <a:pt x="1224124" y="61243"/>
                    <a:pt x="1221005" y="66697"/>
                  </a:cubicBezTo>
                  <a:cubicBezTo>
                    <a:pt x="1217192" y="73312"/>
                    <a:pt x="1211781" y="78207"/>
                    <a:pt x="1204775" y="81382"/>
                  </a:cubicBezTo>
                  <a:cubicBezTo>
                    <a:pt x="1197768" y="84558"/>
                    <a:pt x="1190951" y="86478"/>
                    <a:pt x="1184324" y="87141"/>
                  </a:cubicBezTo>
                  <a:lnTo>
                    <a:pt x="1178980" y="86988"/>
                  </a:lnTo>
                  <a:lnTo>
                    <a:pt x="1217371" y="145652"/>
                  </a:lnTo>
                  <a:cubicBezTo>
                    <a:pt x="1218761" y="147925"/>
                    <a:pt x="1220440" y="150028"/>
                    <a:pt x="1222406" y="151960"/>
                  </a:cubicBezTo>
                  <a:cubicBezTo>
                    <a:pt x="1224372" y="153893"/>
                    <a:pt x="1226189" y="155086"/>
                    <a:pt x="1227857" y="155541"/>
                  </a:cubicBezTo>
                  <a:cubicBezTo>
                    <a:pt x="1229525" y="155995"/>
                    <a:pt x="1231677" y="156223"/>
                    <a:pt x="1234313" y="156223"/>
                  </a:cubicBezTo>
                  <a:lnTo>
                    <a:pt x="1243943" y="156223"/>
                  </a:lnTo>
                  <a:cubicBezTo>
                    <a:pt x="1247899" y="156223"/>
                    <a:pt x="1249954" y="158194"/>
                    <a:pt x="1250107" y="162138"/>
                  </a:cubicBezTo>
                  <a:cubicBezTo>
                    <a:pt x="1250260" y="166081"/>
                    <a:pt x="1248184" y="168016"/>
                    <a:pt x="1243879" y="167943"/>
                  </a:cubicBezTo>
                  <a:lnTo>
                    <a:pt x="1206599" y="167943"/>
                  </a:lnTo>
                  <a:lnTo>
                    <a:pt x="1154833" y="87911"/>
                  </a:lnTo>
                  <a:lnTo>
                    <a:pt x="1135533" y="87911"/>
                  </a:lnTo>
                  <a:lnTo>
                    <a:pt x="1135533" y="146822"/>
                  </a:lnTo>
                  <a:cubicBezTo>
                    <a:pt x="1135533" y="150664"/>
                    <a:pt x="1135742" y="152978"/>
                    <a:pt x="1136160" y="153764"/>
                  </a:cubicBezTo>
                  <a:cubicBezTo>
                    <a:pt x="1136578" y="154550"/>
                    <a:pt x="1137156" y="155193"/>
                    <a:pt x="1137893" y="155694"/>
                  </a:cubicBezTo>
                  <a:cubicBezTo>
                    <a:pt x="1138630" y="156195"/>
                    <a:pt x="1140820" y="156446"/>
                    <a:pt x="1144463" y="156446"/>
                  </a:cubicBezTo>
                  <a:lnTo>
                    <a:pt x="1152013" y="156446"/>
                  </a:lnTo>
                  <a:cubicBezTo>
                    <a:pt x="1155864" y="156446"/>
                    <a:pt x="1157819" y="158399"/>
                    <a:pt x="1157877" y="162306"/>
                  </a:cubicBezTo>
                  <a:cubicBezTo>
                    <a:pt x="1157936" y="166213"/>
                    <a:pt x="1155872" y="168166"/>
                    <a:pt x="1151685" y="168166"/>
                  </a:cubicBezTo>
                  <a:lnTo>
                    <a:pt x="1097273" y="168166"/>
                  </a:lnTo>
                  <a:cubicBezTo>
                    <a:pt x="1093988" y="168166"/>
                    <a:pt x="1092139" y="166213"/>
                    <a:pt x="1091724" y="162306"/>
                  </a:cubicBezTo>
                  <a:cubicBezTo>
                    <a:pt x="1091308" y="158399"/>
                    <a:pt x="1093158" y="156446"/>
                    <a:pt x="1097273" y="156446"/>
                  </a:cubicBezTo>
                  <a:lnTo>
                    <a:pt x="1102089" y="156446"/>
                  </a:lnTo>
                  <a:cubicBezTo>
                    <a:pt x="1105872" y="156446"/>
                    <a:pt x="1108371" y="156162"/>
                    <a:pt x="1109586" y="155594"/>
                  </a:cubicBezTo>
                  <a:cubicBezTo>
                    <a:pt x="1110802" y="155026"/>
                    <a:pt x="1111709" y="154070"/>
                    <a:pt x="1112309" y="152725"/>
                  </a:cubicBezTo>
                  <a:cubicBezTo>
                    <a:pt x="1112909" y="151380"/>
                    <a:pt x="1113209" y="148615"/>
                    <a:pt x="1113209" y="144429"/>
                  </a:cubicBezTo>
                  <a:lnTo>
                    <a:pt x="1113209" y="25059"/>
                  </a:lnTo>
                  <a:cubicBezTo>
                    <a:pt x="1113209" y="22598"/>
                    <a:pt x="1112979" y="20723"/>
                    <a:pt x="1112519" y="19436"/>
                  </a:cubicBezTo>
                  <a:cubicBezTo>
                    <a:pt x="1112059" y="18149"/>
                    <a:pt x="1111328" y="17017"/>
                    <a:pt x="1110327" y="16041"/>
                  </a:cubicBezTo>
                  <a:cubicBezTo>
                    <a:pt x="1109325" y="15064"/>
                    <a:pt x="1106688" y="14576"/>
                    <a:pt x="1102416" y="14576"/>
                  </a:cubicBezTo>
                  <a:lnTo>
                    <a:pt x="1095194" y="14576"/>
                  </a:lnTo>
                  <a:cubicBezTo>
                    <a:pt x="1091919" y="14576"/>
                    <a:pt x="1089980" y="12622"/>
                    <a:pt x="1089378" y="8715"/>
                  </a:cubicBezTo>
                  <a:cubicBezTo>
                    <a:pt x="1088776" y="4809"/>
                    <a:pt x="1090714" y="2855"/>
                    <a:pt x="1095194" y="2855"/>
                  </a:cubicBezTo>
                  <a:close/>
                  <a:moveTo>
                    <a:pt x="549796" y="1411"/>
                  </a:moveTo>
                  <a:cubicBezTo>
                    <a:pt x="560221" y="1186"/>
                    <a:pt x="570032" y="2901"/>
                    <a:pt x="579231" y="6558"/>
                  </a:cubicBezTo>
                  <a:cubicBezTo>
                    <a:pt x="588430" y="10215"/>
                    <a:pt x="595926" y="15167"/>
                    <a:pt x="601720" y="21415"/>
                  </a:cubicBezTo>
                  <a:cubicBezTo>
                    <a:pt x="607513" y="27663"/>
                    <a:pt x="611842" y="33671"/>
                    <a:pt x="614708" y="39440"/>
                  </a:cubicBezTo>
                  <a:cubicBezTo>
                    <a:pt x="617573" y="45209"/>
                    <a:pt x="620034" y="51925"/>
                    <a:pt x="622090" y="59589"/>
                  </a:cubicBezTo>
                  <a:cubicBezTo>
                    <a:pt x="624147" y="67253"/>
                    <a:pt x="625100" y="76159"/>
                    <a:pt x="624951" y="86306"/>
                  </a:cubicBezTo>
                  <a:cubicBezTo>
                    <a:pt x="624653" y="98775"/>
                    <a:pt x="622485" y="110110"/>
                    <a:pt x="618450" y="120311"/>
                  </a:cubicBezTo>
                  <a:cubicBezTo>
                    <a:pt x="614414" y="130512"/>
                    <a:pt x="608960" y="139349"/>
                    <a:pt x="602089" y="146821"/>
                  </a:cubicBezTo>
                  <a:cubicBezTo>
                    <a:pt x="595218" y="154293"/>
                    <a:pt x="587228" y="159861"/>
                    <a:pt x="578120" y="163523"/>
                  </a:cubicBezTo>
                  <a:cubicBezTo>
                    <a:pt x="569012" y="167186"/>
                    <a:pt x="559582" y="168945"/>
                    <a:pt x="549830" y="168799"/>
                  </a:cubicBezTo>
                  <a:cubicBezTo>
                    <a:pt x="539995" y="168724"/>
                    <a:pt x="531112" y="166911"/>
                    <a:pt x="523182" y="163362"/>
                  </a:cubicBezTo>
                  <a:cubicBezTo>
                    <a:pt x="515252" y="159813"/>
                    <a:pt x="507366" y="153780"/>
                    <a:pt x="499526" y="145264"/>
                  </a:cubicBezTo>
                  <a:cubicBezTo>
                    <a:pt x="491686" y="136747"/>
                    <a:pt x="486199" y="127490"/>
                    <a:pt x="483064" y="117490"/>
                  </a:cubicBezTo>
                  <a:cubicBezTo>
                    <a:pt x="479930" y="107491"/>
                    <a:pt x="478288" y="97084"/>
                    <a:pt x="478138" y="86271"/>
                  </a:cubicBezTo>
                  <a:cubicBezTo>
                    <a:pt x="478065" y="76982"/>
                    <a:pt x="479126" y="67576"/>
                    <a:pt x="481320" y="58052"/>
                  </a:cubicBezTo>
                  <a:cubicBezTo>
                    <a:pt x="483514" y="48528"/>
                    <a:pt x="487925" y="39153"/>
                    <a:pt x="494553" y="29926"/>
                  </a:cubicBezTo>
                  <a:cubicBezTo>
                    <a:pt x="501181" y="20699"/>
                    <a:pt x="509217" y="13715"/>
                    <a:pt x="518660" y="8974"/>
                  </a:cubicBezTo>
                  <a:cubicBezTo>
                    <a:pt x="528104" y="4233"/>
                    <a:pt x="538482" y="1712"/>
                    <a:pt x="549796" y="1411"/>
                  </a:cubicBezTo>
                  <a:close/>
                  <a:moveTo>
                    <a:pt x="216421" y="1411"/>
                  </a:moveTo>
                  <a:cubicBezTo>
                    <a:pt x="226846" y="1186"/>
                    <a:pt x="236657" y="2901"/>
                    <a:pt x="245856" y="6558"/>
                  </a:cubicBezTo>
                  <a:cubicBezTo>
                    <a:pt x="255055" y="10215"/>
                    <a:pt x="262551" y="15167"/>
                    <a:pt x="268344" y="21415"/>
                  </a:cubicBezTo>
                  <a:cubicBezTo>
                    <a:pt x="274138" y="27663"/>
                    <a:pt x="278467" y="33671"/>
                    <a:pt x="281333" y="39440"/>
                  </a:cubicBezTo>
                  <a:cubicBezTo>
                    <a:pt x="284198" y="45209"/>
                    <a:pt x="286659" y="51925"/>
                    <a:pt x="288715" y="59589"/>
                  </a:cubicBezTo>
                  <a:cubicBezTo>
                    <a:pt x="290772" y="67253"/>
                    <a:pt x="291725" y="76159"/>
                    <a:pt x="291576" y="86306"/>
                  </a:cubicBezTo>
                  <a:cubicBezTo>
                    <a:pt x="291278" y="98775"/>
                    <a:pt x="289110" y="110110"/>
                    <a:pt x="285075" y="120311"/>
                  </a:cubicBezTo>
                  <a:cubicBezTo>
                    <a:pt x="281039" y="130512"/>
                    <a:pt x="275585" y="139349"/>
                    <a:pt x="268714" y="146821"/>
                  </a:cubicBezTo>
                  <a:cubicBezTo>
                    <a:pt x="261843" y="154293"/>
                    <a:pt x="253854" y="159861"/>
                    <a:pt x="244745" y="163523"/>
                  </a:cubicBezTo>
                  <a:cubicBezTo>
                    <a:pt x="235637" y="167186"/>
                    <a:pt x="226207" y="168945"/>
                    <a:pt x="216456" y="168799"/>
                  </a:cubicBezTo>
                  <a:cubicBezTo>
                    <a:pt x="206620" y="168724"/>
                    <a:pt x="197737" y="166911"/>
                    <a:pt x="189807" y="163362"/>
                  </a:cubicBezTo>
                  <a:cubicBezTo>
                    <a:pt x="181876" y="159813"/>
                    <a:pt x="173991" y="153780"/>
                    <a:pt x="166151" y="145264"/>
                  </a:cubicBezTo>
                  <a:cubicBezTo>
                    <a:pt x="158311" y="136747"/>
                    <a:pt x="152824" y="127490"/>
                    <a:pt x="149690" y="117490"/>
                  </a:cubicBezTo>
                  <a:cubicBezTo>
                    <a:pt x="146555" y="107491"/>
                    <a:pt x="144913" y="97084"/>
                    <a:pt x="144763" y="86271"/>
                  </a:cubicBezTo>
                  <a:cubicBezTo>
                    <a:pt x="144690" y="76982"/>
                    <a:pt x="145751" y="67576"/>
                    <a:pt x="147945" y="58052"/>
                  </a:cubicBezTo>
                  <a:cubicBezTo>
                    <a:pt x="150139" y="48528"/>
                    <a:pt x="154550" y="39153"/>
                    <a:pt x="161178" y="29926"/>
                  </a:cubicBezTo>
                  <a:cubicBezTo>
                    <a:pt x="167806" y="20699"/>
                    <a:pt x="175842" y="13715"/>
                    <a:pt x="185285" y="8974"/>
                  </a:cubicBezTo>
                  <a:cubicBezTo>
                    <a:pt x="194729" y="4233"/>
                    <a:pt x="205107" y="1712"/>
                    <a:pt x="216421" y="1411"/>
                  </a:cubicBezTo>
                  <a:close/>
                  <a:moveTo>
                    <a:pt x="426696" y="25"/>
                  </a:moveTo>
                  <a:cubicBezTo>
                    <a:pt x="429022" y="-209"/>
                    <a:pt x="430772" y="1212"/>
                    <a:pt x="431945" y="4287"/>
                  </a:cubicBezTo>
                  <a:lnTo>
                    <a:pt x="444050" y="39317"/>
                  </a:lnTo>
                  <a:cubicBezTo>
                    <a:pt x="445265" y="44052"/>
                    <a:pt x="444298" y="47088"/>
                    <a:pt x="441147" y="48425"/>
                  </a:cubicBezTo>
                  <a:cubicBezTo>
                    <a:pt x="437997" y="49763"/>
                    <a:pt x="435444" y="49059"/>
                    <a:pt x="433490" y="46313"/>
                  </a:cubicBezTo>
                  <a:lnTo>
                    <a:pt x="430290" y="41480"/>
                  </a:lnTo>
                  <a:cubicBezTo>
                    <a:pt x="428420" y="38764"/>
                    <a:pt x="426014" y="35753"/>
                    <a:pt x="423071" y="32447"/>
                  </a:cubicBezTo>
                  <a:cubicBezTo>
                    <a:pt x="420128" y="29141"/>
                    <a:pt x="416436" y="25977"/>
                    <a:pt x="411994" y="22955"/>
                  </a:cubicBezTo>
                  <a:cubicBezTo>
                    <a:pt x="407553" y="19932"/>
                    <a:pt x="402275" y="17464"/>
                    <a:pt x="396161" y="15549"/>
                  </a:cubicBezTo>
                  <a:cubicBezTo>
                    <a:pt x="390046" y="13634"/>
                    <a:pt x="383212" y="13467"/>
                    <a:pt x="375658" y="15048"/>
                  </a:cubicBezTo>
                  <a:cubicBezTo>
                    <a:pt x="370649" y="16077"/>
                    <a:pt x="365624" y="18139"/>
                    <a:pt x="360583" y="21233"/>
                  </a:cubicBezTo>
                  <a:cubicBezTo>
                    <a:pt x="355542" y="24327"/>
                    <a:pt x="350792" y="29069"/>
                    <a:pt x="346333" y="35459"/>
                  </a:cubicBezTo>
                  <a:cubicBezTo>
                    <a:pt x="341874" y="41849"/>
                    <a:pt x="338788" y="48931"/>
                    <a:pt x="337076" y="56704"/>
                  </a:cubicBezTo>
                  <a:cubicBezTo>
                    <a:pt x="335364" y="64477"/>
                    <a:pt x="334383" y="72270"/>
                    <a:pt x="334133" y="80083"/>
                  </a:cubicBezTo>
                  <a:cubicBezTo>
                    <a:pt x="333883" y="87897"/>
                    <a:pt x="334078" y="94576"/>
                    <a:pt x="334717" y="100123"/>
                  </a:cubicBezTo>
                  <a:cubicBezTo>
                    <a:pt x="335799" y="111370"/>
                    <a:pt x="338731" y="121548"/>
                    <a:pt x="343515" y="130659"/>
                  </a:cubicBezTo>
                  <a:cubicBezTo>
                    <a:pt x="348299" y="139769"/>
                    <a:pt x="354274" y="146272"/>
                    <a:pt x="361439" y="150168"/>
                  </a:cubicBezTo>
                  <a:cubicBezTo>
                    <a:pt x="368605" y="154064"/>
                    <a:pt x="376250" y="156151"/>
                    <a:pt x="384377" y="156428"/>
                  </a:cubicBezTo>
                  <a:cubicBezTo>
                    <a:pt x="392189" y="156775"/>
                    <a:pt x="398745" y="155446"/>
                    <a:pt x="404044" y="152442"/>
                  </a:cubicBezTo>
                  <a:cubicBezTo>
                    <a:pt x="409343" y="149437"/>
                    <a:pt x="412751" y="145879"/>
                    <a:pt x="414268" y="141767"/>
                  </a:cubicBezTo>
                  <a:cubicBezTo>
                    <a:pt x="415786" y="137655"/>
                    <a:pt x="416544" y="133972"/>
                    <a:pt x="416544" y="130719"/>
                  </a:cubicBezTo>
                  <a:lnTo>
                    <a:pt x="416544" y="112443"/>
                  </a:lnTo>
                  <a:cubicBezTo>
                    <a:pt x="416544" y="110016"/>
                    <a:pt x="416152" y="108076"/>
                    <a:pt x="415366" y="106622"/>
                  </a:cubicBezTo>
                  <a:cubicBezTo>
                    <a:pt x="414581" y="105168"/>
                    <a:pt x="413336" y="104067"/>
                    <a:pt x="411631" y="103319"/>
                  </a:cubicBezTo>
                  <a:cubicBezTo>
                    <a:pt x="409927" y="102572"/>
                    <a:pt x="406946" y="102198"/>
                    <a:pt x="402690" y="102198"/>
                  </a:cubicBezTo>
                  <a:lnTo>
                    <a:pt x="393387" y="102198"/>
                  </a:lnTo>
                  <a:cubicBezTo>
                    <a:pt x="389554" y="102198"/>
                    <a:pt x="387567" y="100245"/>
                    <a:pt x="387426" y="96338"/>
                  </a:cubicBezTo>
                  <a:cubicBezTo>
                    <a:pt x="387285" y="92431"/>
                    <a:pt x="389272" y="90478"/>
                    <a:pt x="393387" y="90478"/>
                  </a:cubicBezTo>
                  <a:lnTo>
                    <a:pt x="452612" y="90478"/>
                  </a:lnTo>
                  <a:cubicBezTo>
                    <a:pt x="456655" y="90478"/>
                    <a:pt x="458599" y="92431"/>
                    <a:pt x="458446" y="96338"/>
                  </a:cubicBezTo>
                  <a:cubicBezTo>
                    <a:pt x="458292" y="100245"/>
                    <a:pt x="456348" y="102198"/>
                    <a:pt x="452612" y="102198"/>
                  </a:cubicBezTo>
                  <a:lnTo>
                    <a:pt x="446811" y="102198"/>
                  </a:lnTo>
                  <a:cubicBezTo>
                    <a:pt x="444617" y="102198"/>
                    <a:pt x="442988" y="102553"/>
                    <a:pt x="441923" y="103264"/>
                  </a:cubicBezTo>
                  <a:cubicBezTo>
                    <a:pt x="440858" y="103974"/>
                    <a:pt x="440082" y="104842"/>
                    <a:pt x="439597" y="105867"/>
                  </a:cubicBezTo>
                  <a:cubicBezTo>
                    <a:pt x="439111" y="106892"/>
                    <a:pt x="438869" y="108098"/>
                    <a:pt x="438869" y="109487"/>
                  </a:cubicBezTo>
                  <a:lnTo>
                    <a:pt x="438869" y="159174"/>
                  </a:lnTo>
                  <a:cubicBezTo>
                    <a:pt x="438869" y="161783"/>
                    <a:pt x="437899" y="163409"/>
                    <a:pt x="435960" y="164053"/>
                  </a:cubicBezTo>
                  <a:cubicBezTo>
                    <a:pt x="434022" y="164696"/>
                    <a:pt x="432063" y="164454"/>
                    <a:pt x="430086" y="163325"/>
                  </a:cubicBezTo>
                  <a:lnTo>
                    <a:pt x="427471" y="161141"/>
                  </a:lnTo>
                  <a:cubicBezTo>
                    <a:pt x="426139" y="160212"/>
                    <a:pt x="424235" y="159717"/>
                    <a:pt x="421759" y="159655"/>
                  </a:cubicBezTo>
                  <a:cubicBezTo>
                    <a:pt x="419508" y="159655"/>
                    <a:pt x="416245" y="160481"/>
                    <a:pt x="411971" y="162133"/>
                  </a:cubicBezTo>
                  <a:cubicBezTo>
                    <a:pt x="407696" y="163786"/>
                    <a:pt x="403404" y="165262"/>
                    <a:pt x="399094" y="166563"/>
                  </a:cubicBezTo>
                  <a:cubicBezTo>
                    <a:pt x="394784" y="167864"/>
                    <a:pt x="389538" y="168553"/>
                    <a:pt x="383355" y="168628"/>
                  </a:cubicBezTo>
                  <a:cubicBezTo>
                    <a:pt x="376241" y="168775"/>
                    <a:pt x="368631" y="167549"/>
                    <a:pt x="360525" y="164950"/>
                  </a:cubicBezTo>
                  <a:cubicBezTo>
                    <a:pt x="352420" y="162351"/>
                    <a:pt x="344480" y="157860"/>
                    <a:pt x="336707" y="151476"/>
                  </a:cubicBezTo>
                  <a:cubicBezTo>
                    <a:pt x="328933" y="145092"/>
                    <a:pt x="322957" y="137551"/>
                    <a:pt x="318777" y="128853"/>
                  </a:cubicBezTo>
                  <a:cubicBezTo>
                    <a:pt x="314598" y="120155"/>
                    <a:pt x="311936" y="110979"/>
                    <a:pt x="310790" y="101325"/>
                  </a:cubicBezTo>
                  <a:cubicBezTo>
                    <a:pt x="309645" y="91672"/>
                    <a:pt x="309776" y="81136"/>
                    <a:pt x="311183" y="69718"/>
                  </a:cubicBezTo>
                  <a:cubicBezTo>
                    <a:pt x="312579" y="58969"/>
                    <a:pt x="315374" y="49026"/>
                    <a:pt x="319568" y="39891"/>
                  </a:cubicBezTo>
                  <a:cubicBezTo>
                    <a:pt x="323761" y="30755"/>
                    <a:pt x="329216" y="23285"/>
                    <a:pt x="335932" y="17479"/>
                  </a:cubicBezTo>
                  <a:cubicBezTo>
                    <a:pt x="342649" y="11672"/>
                    <a:pt x="350170" y="7532"/>
                    <a:pt x="358497" y="5056"/>
                  </a:cubicBezTo>
                  <a:cubicBezTo>
                    <a:pt x="366824" y="2581"/>
                    <a:pt x="375231" y="1419"/>
                    <a:pt x="383719" y="1570"/>
                  </a:cubicBezTo>
                  <a:cubicBezTo>
                    <a:pt x="387998" y="1720"/>
                    <a:pt x="391868" y="2118"/>
                    <a:pt x="395328" y="2765"/>
                  </a:cubicBezTo>
                  <a:cubicBezTo>
                    <a:pt x="398788" y="3411"/>
                    <a:pt x="402205" y="4308"/>
                    <a:pt x="405579" y="5457"/>
                  </a:cubicBezTo>
                  <a:cubicBezTo>
                    <a:pt x="408952" y="6605"/>
                    <a:pt x="411178" y="7239"/>
                    <a:pt x="412256" y="7359"/>
                  </a:cubicBezTo>
                  <a:cubicBezTo>
                    <a:pt x="414585" y="7854"/>
                    <a:pt x="416288" y="7801"/>
                    <a:pt x="417367" y="7199"/>
                  </a:cubicBezTo>
                  <a:cubicBezTo>
                    <a:pt x="418445" y="6597"/>
                    <a:pt x="419246" y="5938"/>
                    <a:pt x="419769" y="5220"/>
                  </a:cubicBezTo>
                  <a:lnTo>
                    <a:pt x="421552" y="2510"/>
                  </a:lnTo>
                  <a:cubicBezTo>
                    <a:pt x="422655" y="1087"/>
                    <a:pt x="424370" y="258"/>
                    <a:pt x="426696" y="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ctr"/>
              <a:endParaRPr lang="zh-CN" altLang="en-US" b="1">
                <a:solidFill>
                  <a:srgbClr val="FBC0B9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777221" y="3384615"/>
            <a:ext cx="7063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+mj-ea"/>
                <a:ea typeface="+mj-ea"/>
              </a:rPr>
              <a:t>Section 04</a:t>
            </a:r>
            <a:endParaRPr lang="zh-CN" altLang="en-US" sz="2400"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278898" y="335666"/>
            <a:ext cx="4573578" cy="6186668"/>
          </a:xfrm>
          <a:prstGeom prst="rect">
            <a:avLst/>
          </a:prstGeom>
          <a:noFill/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708631" y="1055748"/>
            <a:ext cx="124106" cy="124106"/>
          </a:xfrm>
          <a:prstGeom prst="ellipse">
            <a:avLst/>
          </a:prstGeom>
          <a:solidFill>
            <a:schemeClr val="accent1"/>
          </a:solidFill>
          <a:ln w="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164085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436358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891812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zh-CN" altLang="en-US" dirty="0"/>
              <a:t>单击此处输入标题</a:t>
            </a:r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915681" y="2017268"/>
            <a:ext cx="3540220" cy="1019417"/>
            <a:chOff x="405114" y="2129506"/>
            <a:chExt cx="3540220" cy="1019417"/>
          </a:xfrm>
        </p:grpSpPr>
        <p:sp>
          <p:nvSpPr>
            <p:cNvPr id="42" name="矩形 41"/>
            <p:cNvSpPr/>
            <p:nvPr/>
          </p:nvSpPr>
          <p:spPr>
            <a:xfrm>
              <a:off x="2375674" y="2129506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ea"/>
                  <a:ea typeface="+mj-ea"/>
                  <a:cs typeface="+mn-cs"/>
                </a:rPr>
                <a:t>这里输入标题</a:t>
              </a:r>
              <a:endParaRPr kumimoji="0" lang="en-US" altLang="zh-CN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405114" y="2523752"/>
              <a:ext cx="3540220" cy="6251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>
                <a:lnSpc>
                  <a:spcPct val="130000"/>
                </a:lnSpc>
                <a:spcAft>
                  <a:spcPts val="1200"/>
                </a:spcAft>
                <a:defRPr/>
              </a:pPr>
              <a:r>
                <a:rPr lang="en-US" altLang="zh-CN" sz="1400">
                  <a:latin typeface="+mn-ea"/>
                </a:rPr>
                <a:t>Lorem Ipsum Dolor Sit Amet Consectetuer Adipiscing Elit. Maecenas</a:t>
              </a:r>
              <a:endParaRPr lang="zh-CN" altLang="en-US" sz="1400">
                <a:latin typeface="+mn-ea"/>
              </a:endParaRPr>
            </a:p>
          </p:txBody>
        </p:sp>
      </p:grpSp>
      <p:sp>
        <p:nvSpPr>
          <p:cNvPr id="3" name="矩形: 圆角 2"/>
          <p:cNvSpPr/>
          <p:nvPr/>
        </p:nvSpPr>
        <p:spPr>
          <a:xfrm rot="2700000">
            <a:off x="4647222" y="2119920"/>
            <a:ext cx="2897556" cy="2897556"/>
          </a:xfrm>
          <a:prstGeom prst="round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矩形: 圆角 17"/>
          <p:cNvSpPr/>
          <p:nvPr/>
        </p:nvSpPr>
        <p:spPr>
          <a:xfrm>
            <a:off x="4864683" y="2268476"/>
            <a:ext cx="517002" cy="517002"/>
          </a:xfrm>
          <a:prstGeom prst="roundRect">
            <a:avLst>
              <a:gd name="adj" fmla="val 10035"/>
            </a:avLst>
          </a:prstGeom>
          <a:solidFill>
            <a:schemeClr val="accent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bg1"/>
                </a:solidFill>
              </a:rPr>
              <a:t>01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19" name="矩形: 圆角 18"/>
          <p:cNvSpPr/>
          <p:nvPr/>
        </p:nvSpPr>
        <p:spPr>
          <a:xfrm>
            <a:off x="6810315" y="2268476"/>
            <a:ext cx="517002" cy="517002"/>
          </a:xfrm>
          <a:prstGeom prst="roundRect">
            <a:avLst>
              <a:gd name="adj" fmla="val 10035"/>
            </a:avLst>
          </a:prstGeom>
          <a:solidFill>
            <a:schemeClr val="accent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bg1"/>
                </a:solidFill>
              </a:rPr>
              <a:t>02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4864683" y="4351919"/>
            <a:ext cx="517002" cy="517002"/>
          </a:xfrm>
          <a:prstGeom prst="roundRect">
            <a:avLst>
              <a:gd name="adj" fmla="val 10035"/>
            </a:avLst>
          </a:prstGeom>
          <a:solidFill>
            <a:schemeClr val="accent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bg1"/>
                </a:solidFill>
              </a:rPr>
              <a:t>03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21" name="矩形: 圆角 20"/>
          <p:cNvSpPr/>
          <p:nvPr/>
        </p:nvSpPr>
        <p:spPr>
          <a:xfrm>
            <a:off x="6810315" y="4351919"/>
            <a:ext cx="517002" cy="517002"/>
          </a:xfrm>
          <a:prstGeom prst="roundRect">
            <a:avLst>
              <a:gd name="adj" fmla="val 10035"/>
            </a:avLst>
          </a:prstGeom>
          <a:solidFill>
            <a:schemeClr val="accent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solidFill>
                  <a:schemeClr val="bg1"/>
                </a:solidFill>
              </a:rPr>
              <a:t>04</a:t>
            </a:r>
            <a:endParaRPr lang="zh-CN" altLang="en-US" b="1">
              <a:solidFill>
                <a:schemeClr val="bg1"/>
              </a:solidFill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15681" y="4318767"/>
            <a:ext cx="3540220" cy="1019417"/>
            <a:chOff x="405114" y="2129506"/>
            <a:chExt cx="3540220" cy="1019417"/>
          </a:xfrm>
        </p:grpSpPr>
        <p:sp>
          <p:nvSpPr>
            <p:cNvPr id="25" name="矩形 24"/>
            <p:cNvSpPr/>
            <p:nvPr/>
          </p:nvSpPr>
          <p:spPr>
            <a:xfrm>
              <a:off x="2375674" y="2129506"/>
              <a:ext cx="15696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+mj-ea"/>
                  <a:ea typeface="+mj-ea"/>
                  <a:cs typeface="+mn-cs"/>
                </a:rPr>
                <a:t>这里输入标题</a:t>
              </a:r>
              <a:endParaRPr kumimoji="0" lang="en-US" altLang="zh-CN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05114" y="2523752"/>
              <a:ext cx="3540220" cy="6251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r">
                <a:lnSpc>
                  <a:spcPct val="130000"/>
                </a:lnSpc>
                <a:spcAft>
                  <a:spcPts val="1200"/>
                </a:spcAft>
                <a:defRPr/>
              </a:pPr>
              <a:r>
                <a:rPr lang="en-US" altLang="zh-CN" sz="1400">
                  <a:latin typeface="+mn-ea"/>
                </a:rPr>
                <a:t>Lorem Ipsum Dolor Sit Amet Consectetuer Adipiscing Elit. Maecenas</a:t>
              </a:r>
              <a:endParaRPr lang="zh-CN" altLang="en-US" sz="1400">
                <a:latin typeface="+mn-ea"/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7736101" y="2017268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这里输入标题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736101" y="2411514"/>
            <a:ext cx="3540220" cy="62517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spcAft>
                <a:spcPts val="1200"/>
              </a:spcAft>
              <a:defRPr/>
            </a:pPr>
            <a:r>
              <a:rPr lang="en-US" altLang="zh-CN" sz="1400">
                <a:latin typeface="+mn-ea"/>
              </a:rPr>
              <a:t>Lorem Ipsum Dolor Sit Amet Consectetuer Adipiscing Elit. Maecenas</a:t>
            </a:r>
            <a:endParaRPr lang="zh-CN" altLang="en-US" sz="1400">
              <a:latin typeface="+mn-ea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736101" y="4318767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这里输入标题</a:t>
            </a:r>
            <a:endParaRPr kumimoji="0" lang="en-US" altLang="zh-CN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736101" y="4713013"/>
            <a:ext cx="3540220" cy="62517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30000"/>
              </a:lnSpc>
              <a:spcAft>
                <a:spcPts val="1200"/>
              </a:spcAft>
              <a:defRPr/>
            </a:pPr>
            <a:r>
              <a:rPr lang="en-US" altLang="zh-CN" sz="1400">
                <a:latin typeface="+mn-ea"/>
              </a:rPr>
              <a:t>Lorem Ipsum Dolor Sit Amet Consectetuer Adipiscing Elit. Maecenas</a:t>
            </a:r>
            <a:endParaRPr lang="zh-CN" altLang="en-US" sz="1400">
              <a:latin typeface="+mn-ea"/>
            </a:endParaRPr>
          </a:p>
        </p:txBody>
      </p:sp>
      <p:sp>
        <p:nvSpPr>
          <p:cNvPr id="34" name="矩形: 圆角 33"/>
          <p:cNvSpPr/>
          <p:nvPr/>
        </p:nvSpPr>
        <p:spPr>
          <a:xfrm rot="2700000">
            <a:off x="5179447" y="2652145"/>
            <a:ext cx="1833106" cy="1833106"/>
          </a:xfrm>
          <a:prstGeom prst="roundRect">
            <a:avLst/>
          </a:prstGeom>
          <a:blipFill dpi="0" rotWithShape="0">
            <a:blip r:embed="rId1"/>
            <a:srcRect/>
            <a:stretch>
              <a:fillRect l="-25003" r="-25003"/>
            </a:stretch>
          </a:blip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5080337" y="1286037"/>
            <a:ext cx="2031326" cy="46166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这里输入标题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948405" y="1779153"/>
            <a:ext cx="8295190" cy="90524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30000"/>
              </a:lnSpc>
              <a:spcAft>
                <a:spcPts val="1200"/>
              </a:spcAft>
              <a:defRPr/>
            </a:pPr>
            <a:r>
              <a:rPr lang="en-US" altLang="zh-CN" sz="1400">
                <a:latin typeface="+mn-ea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  <a:endParaRPr lang="zh-CN" altLang="en-US" sz="1400"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004840"/>
            <a:ext cx="12192000" cy="2853160"/>
          </a:xfrm>
          <a:prstGeom prst="rect">
            <a:avLst/>
          </a:prstGeom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23900" y="3136738"/>
            <a:ext cx="2342556" cy="2558005"/>
          </a:xfrm>
          <a:prstGeom prst="rect">
            <a:avLst/>
          </a:prstGeom>
          <a:blipFill dpi="0" rotWithShape="1">
            <a:blip r:embed="rId1"/>
            <a:srcRect/>
            <a:stretch>
              <a:fillRect l="-22780" r="-22780"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520215" y="3136738"/>
            <a:ext cx="2342556" cy="2558005"/>
          </a:xfrm>
          <a:prstGeom prst="rect">
            <a:avLst/>
          </a:prstGeom>
          <a:blipFill dpi="0" rotWithShape="1">
            <a:blip r:embed="rId2"/>
            <a:srcRect/>
            <a:stretch>
              <a:fillRect l="-31898" r="-31898"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316529" y="3136738"/>
            <a:ext cx="2342556" cy="2558005"/>
          </a:xfrm>
          <a:prstGeom prst="rect">
            <a:avLst/>
          </a:prstGeom>
          <a:blipFill dpi="0" rotWithShape="1">
            <a:blip r:embed="rId3"/>
            <a:srcRect/>
            <a:stretch>
              <a:fillRect l="-31898" r="-31898"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9112844" y="3136738"/>
            <a:ext cx="2342556" cy="2558005"/>
          </a:xfrm>
          <a:prstGeom prst="rect">
            <a:avLst/>
          </a:prstGeom>
          <a:blipFill dpi="0" rotWithShape="1">
            <a:blip r:embed="rId4"/>
            <a:srcRect/>
            <a:stretch>
              <a:fillRect l="-31887" r="-31887"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98889" y="5758316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spc="300">
                <a:solidFill>
                  <a:schemeClr val="bg1"/>
                </a:solidFill>
              </a:rPr>
              <a:t>关键字</a:t>
            </a:r>
            <a:endParaRPr lang="zh-CN" altLang="en-US" b="1" spc="30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195203" y="5758316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spc="300">
                <a:solidFill>
                  <a:schemeClr val="bg1"/>
                </a:solidFill>
              </a:rPr>
              <a:t>关键字</a:t>
            </a:r>
            <a:endParaRPr lang="zh-CN" altLang="en-US" b="1" spc="300">
              <a:solidFill>
                <a:schemeClr val="bg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991517" y="5758316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spc="300">
                <a:solidFill>
                  <a:schemeClr val="bg1"/>
                </a:solidFill>
              </a:rPr>
              <a:t>关键字</a:t>
            </a:r>
            <a:endParaRPr lang="zh-CN" altLang="en-US" b="1" spc="300">
              <a:solidFill>
                <a:schemeClr val="bg1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787831" y="5758316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spc="300">
                <a:solidFill>
                  <a:schemeClr val="bg1"/>
                </a:solidFill>
              </a:rPr>
              <a:t>关键字</a:t>
            </a:r>
            <a:endParaRPr lang="zh-CN" altLang="en-US" b="1" spc="3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游戏机, 体育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7" b="780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35280" y="289560"/>
            <a:ext cx="11521440" cy="6278880"/>
          </a:xfrm>
          <a:prstGeom prst="rect">
            <a:avLst/>
          </a:prstGeom>
          <a:solidFill>
            <a:schemeClr val="accent1">
              <a:alpha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335280" y="2380427"/>
            <a:ext cx="10850880" cy="2675370"/>
            <a:chOff x="335280" y="2494727"/>
            <a:chExt cx="10850880" cy="2675370"/>
          </a:xfrm>
        </p:grpSpPr>
        <p:sp>
          <p:nvSpPr>
            <p:cNvPr id="6" name="文本框 5"/>
            <p:cNvSpPr txBox="1"/>
            <p:nvPr/>
          </p:nvSpPr>
          <p:spPr>
            <a:xfrm>
              <a:off x="1136072" y="2494727"/>
              <a:ext cx="706304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>
                  <a:solidFill>
                    <a:schemeClr val="bg1"/>
                  </a:solidFill>
                  <a:latin typeface="+mj-ea"/>
                  <a:ea typeface="+mj-ea"/>
                </a:rPr>
                <a:t>新的一年再创辉煌</a:t>
              </a:r>
              <a:endParaRPr lang="zh-CN" altLang="en-US" sz="60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136073" y="4862320"/>
              <a:ext cx="15863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>
                  <a:solidFill>
                    <a:schemeClr val="bg1"/>
                  </a:solidFill>
                </a:rPr>
                <a:t>汇报人：稻壳儿</a:t>
              </a:r>
              <a:endParaRPr lang="zh-CN" altLang="en-US" sz="1400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992582" y="4862319"/>
              <a:ext cx="279861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>
                  <a:solidFill>
                    <a:schemeClr val="bg1"/>
                  </a:solidFill>
                </a:rPr>
                <a:t>汇报时间：</a:t>
              </a:r>
              <a:r>
                <a:rPr lang="en-US" altLang="zh-CN" sz="1400">
                  <a:solidFill>
                    <a:schemeClr val="bg1"/>
                  </a:solidFill>
                </a:rPr>
                <a:t>20##</a:t>
              </a:r>
              <a:r>
                <a:rPr lang="zh-CN" altLang="en-US" sz="1400">
                  <a:solidFill>
                    <a:schemeClr val="bg1"/>
                  </a:solidFill>
                </a:rPr>
                <a:t>年</a:t>
              </a:r>
              <a:r>
                <a:rPr lang="en-US" altLang="zh-CN" sz="1400">
                  <a:solidFill>
                    <a:schemeClr val="bg1"/>
                  </a:solidFill>
                </a:rPr>
                <a:t>2</a:t>
              </a:r>
              <a:r>
                <a:rPr lang="zh-CN" altLang="en-US" sz="1400">
                  <a:solidFill>
                    <a:schemeClr val="bg1"/>
                  </a:solidFill>
                </a:rPr>
                <a:t>月</a:t>
              </a:r>
              <a:r>
                <a:rPr lang="en-US" altLang="zh-CN" sz="1400">
                  <a:solidFill>
                    <a:schemeClr val="bg1"/>
                  </a:solidFill>
                </a:rPr>
                <a:t>01</a:t>
              </a:r>
              <a:r>
                <a:rPr lang="zh-CN" altLang="en-US" sz="1400">
                  <a:solidFill>
                    <a:schemeClr val="bg1"/>
                  </a:solidFill>
                </a:rPr>
                <a:t>日</a:t>
              </a:r>
              <a:endParaRPr lang="zh-CN" altLang="en-US" sz="1400">
                <a:solidFill>
                  <a:schemeClr val="bg1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136073" y="3670829"/>
              <a:ext cx="100500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lang="en-US" altLang="zh-CN" sz="1400">
                  <a:solidFill>
                    <a:schemeClr val="bg1"/>
                  </a:solidFill>
                </a:rPr>
                <a:t>urna.</a:t>
              </a:r>
              <a:endParaRPr lang="zh-CN" altLang="en-US" sz="1400">
                <a:solidFill>
                  <a:schemeClr val="bg1"/>
                </a:solidFill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335280" y="4404360"/>
              <a:ext cx="464820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>
            <a:off x="10379963" y="814231"/>
            <a:ext cx="1096265" cy="987972"/>
            <a:chOff x="4983356" y="4786254"/>
            <a:chExt cx="1390987" cy="1253582"/>
          </a:xfrm>
          <a:solidFill>
            <a:schemeClr val="bg1">
              <a:alpha val="85000"/>
            </a:schemeClr>
          </a:solidFill>
        </p:grpSpPr>
        <p:grpSp>
          <p:nvGrpSpPr>
            <p:cNvPr id="19" name="组合 18"/>
            <p:cNvGrpSpPr/>
            <p:nvPr/>
          </p:nvGrpSpPr>
          <p:grpSpPr>
            <a:xfrm>
              <a:off x="5202514" y="4786254"/>
              <a:ext cx="952670" cy="965712"/>
              <a:chOff x="-4127142" y="2731292"/>
              <a:chExt cx="952670" cy="965712"/>
            </a:xfrm>
            <a:grpFill/>
          </p:grpSpPr>
          <p:sp>
            <p:nvSpPr>
              <p:cNvPr id="21" name="任意多边形: 形状 20"/>
              <p:cNvSpPr/>
              <p:nvPr/>
            </p:nvSpPr>
            <p:spPr>
              <a:xfrm>
                <a:off x="-4127142" y="2851499"/>
                <a:ext cx="729188" cy="436652"/>
              </a:xfrm>
              <a:custGeom>
                <a:avLst/>
                <a:gdLst>
                  <a:gd name="connsiteX0" fmla="*/ 130716 w 729188"/>
                  <a:gd name="connsiteY0" fmla="*/ 0 h 436652"/>
                  <a:gd name="connsiteX1" fmla="*/ 145599 w 729188"/>
                  <a:gd name="connsiteY1" fmla="*/ 420439 h 436652"/>
                  <a:gd name="connsiteX2" fmla="*/ 504089 w 729188"/>
                  <a:gd name="connsiteY2" fmla="*/ 337282 h 436652"/>
                  <a:gd name="connsiteX3" fmla="*/ 727331 w 729188"/>
                  <a:gd name="connsiteY3" fmla="*/ 428997 h 436652"/>
                  <a:gd name="connsiteX4" fmla="*/ 665381 w 729188"/>
                  <a:gd name="connsiteY4" fmla="*/ 288913 h 436652"/>
                  <a:gd name="connsiteX5" fmla="*/ 380189 w 729188"/>
                  <a:gd name="connsiteY5" fmla="*/ 291331 h 436652"/>
                  <a:gd name="connsiteX6" fmla="*/ 130716 w 729188"/>
                  <a:gd name="connsiteY6" fmla="*/ 0 h 436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9188" h="436652">
                    <a:moveTo>
                      <a:pt x="130716" y="0"/>
                    </a:moveTo>
                    <a:cubicBezTo>
                      <a:pt x="130716" y="0"/>
                      <a:pt x="-173079" y="291517"/>
                      <a:pt x="145599" y="420439"/>
                    </a:cubicBezTo>
                    <a:cubicBezTo>
                      <a:pt x="145599" y="420439"/>
                      <a:pt x="281963" y="491133"/>
                      <a:pt x="504089" y="337282"/>
                    </a:cubicBezTo>
                    <a:cubicBezTo>
                      <a:pt x="504089" y="337282"/>
                      <a:pt x="671520" y="220638"/>
                      <a:pt x="727331" y="428997"/>
                    </a:cubicBezTo>
                    <a:cubicBezTo>
                      <a:pt x="727331" y="428997"/>
                      <a:pt x="745935" y="353281"/>
                      <a:pt x="665381" y="288913"/>
                    </a:cubicBezTo>
                    <a:cubicBezTo>
                      <a:pt x="584828" y="224544"/>
                      <a:pt x="380189" y="291331"/>
                      <a:pt x="380189" y="291331"/>
                    </a:cubicBezTo>
                    <a:cubicBezTo>
                      <a:pt x="380189" y="291331"/>
                      <a:pt x="84765" y="372070"/>
                      <a:pt x="130716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3911226" y="2732436"/>
                <a:ext cx="579077" cy="765534"/>
              </a:xfrm>
              <a:custGeom>
                <a:avLst/>
                <a:gdLst>
                  <a:gd name="connsiteX0" fmla="*/ 159994 w 579077"/>
                  <a:gd name="connsiteY0" fmla="*/ 0 h 765534"/>
                  <a:gd name="connsiteX1" fmla="*/ 4 w 579077"/>
                  <a:gd name="connsiteY1" fmla="*/ 167432 h 765534"/>
                  <a:gd name="connsiteX2" fmla="*/ 182318 w 579077"/>
                  <a:gd name="connsiteY2" fmla="*/ 337654 h 765534"/>
                  <a:gd name="connsiteX3" fmla="*/ 469743 w 579077"/>
                  <a:gd name="connsiteY3" fmla="*/ 373001 h 765534"/>
                  <a:gd name="connsiteX4" fmla="*/ 494858 w 579077"/>
                  <a:gd name="connsiteY4" fmla="*/ 765535 h 765534"/>
                  <a:gd name="connsiteX5" fmla="*/ 534855 w 579077"/>
                  <a:gd name="connsiteY5" fmla="*/ 362769 h 765534"/>
                  <a:gd name="connsiteX6" fmla="*/ 338588 w 579077"/>
                  <a:gd name="connsiteY6" fmla="*/ 251147 h 765534"/>
                  <a:gd name="connsiteX7" fmla="*/ 159994 w 579077"/>
                  <a:gd name="connsiteY7" fmla="*/ 0 h 765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077" h="765534">
                    <a:moveTo>
                      <a:pt x="159994" y="0"/>
                    </a:moveTo>
                    <a:cubicBezTo>
                      <a:pt x="159994" y="0"/>
                      <a:pt x="-926" y="33486"/>
                      <a:pt x="4" y="167432"/>
                    </a:cubicBezTo>
                    <a:cubicBezTo>
                      <a:pt x="934" y="301377"/>
                      <a:pt x="130601" y="330398"/>
                      <a:pt x="182318" y="337654"/>
                    </a:cubicBezTo>
                    <a:cubicBezTo>
                      <a:pt x="238873" y="345467"/>
                      <a:pt x="411514" y="315144"/>
                      <a:pt x="469743" y="373001"/>
                    </a:cubicBezTo>
                    <a:cubicBezTo>
                      <a:pt x="529832" y="432904"/>
                      <a:pt x="586015" y="518108"/>
                      <a:pt x="494858" y="765535"/>
                    </a:cubicBezTo>
                    <a:cubicBezTo>
                      <a:pt x="494858" y="765535"/>
                      <a:pt x="653918" y="585081"/>
                      <a:pt x="534855" y="362769"/>
                    </a:cubicBezTo>
                    <a:cubicBezTo>
                      <a:pt x="534855" y="362769"/>
                      <a:pt x="481835" y="266030"/>
                      <a:pt x="338588" y="251147"/>
                    </a:cubicBezTo>
                    <a:cubicBezTo>
                      <a:pt x="195341" y="236265"/>
                      <a:pt x="84650" y="144177"/>
                      <a:pt x="159994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4060980" y="2731292"/>
                <a:ext cx="886508" cy="965712"/>
              </a:xfrm>
              <a:custGeom>
                <a:avLst/>
                <a:gdLst>
                  <a:gd name="connsiteX0" fmla="*/ 364629 w 886508"/>
                  <a:gd name="connsiteY0" fmla="*/ 40212 h 965712"/>
                  <a:gd name="connsiteX1" fmla="*/ 498574 w 886508"/>
                  <a:gd name="connsiteY1" fmla="*/ 179738 h 965712"/>
                  <a:gd name="connsiteX2" fmla="*/ 775767 w 886508"/>
                  <a:gd name="connsiteY2" fmla="*/ 585295 h 965712"/>
                  <a:gd name="connsiteX3" fmla="*/ 318120 w 886508"/>
                  <a:gd name="connsiteY3" fmla="*/ 914577 h 965712"/>
                  <a:gd name="connsiteX4" fmla="*/ 0 w 886508"/>
                  <a:gd name="connsiteY4" fmla="*/ 766679 h 965712"/>
                  <a:gd name="connsiteX5" fmla="*/ 188454 w 886508"/>
                  <a:gd name="connsiteY5" fmla="*/ 925181 h 965712"/>
                  <a:gd name="connsiteX6" fmla="*/ 885527 w 886508"/>
                  <a:gd name="connsiteY6" fmla="*/ 490417 h 965712"/>
                  <a:gd name="connsiteX7" fmla="*/ 728886 w 886508"/>
                  <a:gd name="connsiteY7" fmla="*/ 131369 h 965712"/>
                  <a:gd name="connsiteX8" fmla="*/ 439415 w 886508"/>
                  <a:gd name="connsiteY8" fmla="*/ 1144 h 965712"/>
                  <a:gd name="connsiteX9" fmla="*/ 364629 w 886508"/>
                  <a:gd name="connsiteY9" fmla="*/ 40212 h 965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6508" h="965712">
                    <a:moveTo>
                      <a:pt x="364629" y="40212"/>
                    </a:moveTo>
                    <a:cubicBezTo>
                      <a:pt x="364629" y="40212"/>
                      <a:pt x="301377" y="162437"/>
                      <a:pt x="498574" y="179738"/>
                    </a:cubicBezTo>
                    <a:cubicBezTo>
                      <a:pt x="695772" y="197039"/>
                      <a:pt x="799951" y="410422"/>
                      <a:pt x="775767" y="585295"/>
                    </a:cubicBezTo>
                    <a:cubicBezTo>
                      <a:pt x="751582" y="760168"/>
                      <a:pt x="604614" y="929460"/>
                      <a:pt x="318120" y="914577"/>
                    </a:cubicBezTo>
                    <a:cubicBezTo>
                      <a:pt x="318120" y="914577"/>
                      <a:pt x="121481" y="903415"/>
                      <a:pt x="0" y="766679"/>
                    </a:cubicBezTo>
                    <a:cubicBezTo>
                      <a:pt x="0" y="766679"/>
                      <a:pt x="27347" y="837000"/>
                      <a:pt x="188454" y="925181"/>
                    </a:cubicBezTo>
                    <a:cubicBezTo>
                      <a:pt x="349746" y="1013176"/>
                      <a:pt x="835298" y="994572"/>
                      <a:pt x="885527" y="490417"/>
                    </a:cubicBezTo>
                    <a:cubicBezTo>
                      <a:pt x="885527" y="490417"/>
                      <a:pt x="908782" y="283918"/>
                      <a:pt x="728886" y="131369"/>
                    </a:cubicBezTo>
                    <a:cubicBezTo>
                      <a:pt x="548990" y="-21180"/>
                      <a:pt x="439415" y="1144"/>
                      <a:pt x="439415" y="1144"/>
                    </a:cubicBezTo>
                    <a:cubicBezTo>
                      <a:pt x="439415" y="1144"/>
                      <a:pt x="395697" y="-158"/>
                      <a:pt x="364629" y="40212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4983356" y="5871029"/>
              <a:ext cx="1390987" cy="168807"/>
            </a:xfrm>
            <a:custGeom>
              <a:avLst/>
              <a:gdLst/>
              <a:ahLst/>
              <a:cxnLst/>
              <a:rect l="l" t="t" r="r" b="b"/>
              <a:pathLst>
                <a:path w="1390987" h="168807">
                  <a:moveTo>
                    <a:pt x="1148621" y="14576"/>
                  </a:moveTo>
                  <a:cubicBezTo>
                    <a:pt x="1144896" y="14576"/>
                    <a:pt x="1142256" y="14972"/>
                    <a:pt x="1140699" y="15766"/>
                  </a:cubicBezTo>
                  <a:cubicBezTo>
                    <a:pt x="1139142" y="16559"/>
                    <a:pt x="1137892" y="17585"/>
                    <a:pt x="1136948" y="18843"/>
                  </a:cubicBezTo>
                  <a:cubicBezTo>
                    <a:pt x="1136005" y="20101"/>
                    <a:pt x="1135533" y="22240"/>
                    <a:pt x="1135533" y="25258"/>
                  </a:cubicBezTo>
                  <a:lnTo>
                    <a:pt x="1135533" y="77530"/>
                  </a:lnTo>
                  <a:lnTo>
                    <a:pt x="1168430" y="77530"/>
                  </a:lnTo>
                  <a:cubicBezTo>
                    <a:pt x="1174853" y="77530"/>
                    <a:pt x="1180380" y="76506"/>
                    <a:pt x="1185012" y="74458"/>
                  </a:cubicBezTo>
                  <a:cubicBezTo>
                    <a:pt x="1189644" y="72411"/>
                    <a:pt x="1193411" y="68661"/>
                    <a:pt x="1196315" y="63208"/>
                  </a:cubicBezTo>
                  <a:cubicBezTo>
                    <a:pt x="1199219" y="57756"/>
                    <a:pt x="1200562" y="52109"/>
                    <a:pt x="1200343" y="46267"/>
                  </a:cubicBezTo>
                  <a:cubicBezTo>
                    <a:pt x="1200071" y="40333"/>
                    <a:pt x="1198379" y="34852"/>
                    <a:pt x="1195268" y="29826"/>
                  </a:cubicBezTo>
                  <a:cubicBezTo>
                    <a:pt x="1192156" y="24799"/>
                    <a:pt x="1188064" y="21001"/>
                    <a:pt x="1182992" y="18431"/>
                  </a:cubicBezTo>
                  <a:cubicBezTo>
                    <a:pt x="1177920" y="15861"/>
                    <a:pt x="1172227" y="14576"/>
                    <a:pt x="1165913" y="14576"/>
                  </a:cubicBezTo>
                  <a:close/>
                  <a:moveTo>
                    <a:pt x="549464" y="12845"/>
                  </a:moveTo>
                  <a:cubicBezTo>
                    <a:pt x="541432" y="12983"/>
                    <a:pt x="533951" y="15494"/>
                    <a:pt x="527021" y="20379"/>
                  </a:cubicBezTo>
                  <a:cubicBezTo>
                    <a:pt x="520090" y="25264"/>
                    <a:pt x="514699" y="31859"/>
                    <a:pt x="510848" y="40164"/>
                  </a:cubicBezTo>
                  <a:cubicBezTo>
                    <a:pt x="506996" y="48468"/>
                    <a:pt x="504605" y="56525"/>
                    <a:pt x="503673" y="64334"/>
                  </a:cubicBezTo>
                  <a:cubicBezTo>
                    <a:pt x="502742" y="72143"/>
                    <a:pt x="502381" y="79365"/>
                    <a:pt x="502590" y="86001"/>
                  </a:cubicBezTo>
                  <a:cubicBezTo>
                    <a:pt x="502809" y="95520"/>
                    <a:pt x="503904" y="104366"/>
                    <a:pt x="505875" y="112540"/>
                  </a:cubicBezTo>
                  <a:cubicBezTo>
                    <a:pt x="507847" y="120713"/>
                    <a:pt x="511216" y="128401"/>
                    <a:pt x="515983" y="135604"/>
                  </a:cubicBezTo>
                  <a:cubicBezTo>
                    <a:pt x="520750" y="142807"/>
                    <a:pt x="525716" y="148147"/>
                    <a:pt x="530879" y="151624"/>
                  </a:cubicBezTo>
                  <a:cubicBezTo>
                    <a:pt x="536043" y="155100"/>
                    <a:pt x="542290" y="156942"/>
                    <a:pt x="549620" y="157149"/>
                  </a:cubicBezTo>
                  <a:cubicBezTo>
                    <a:pt x="556521" y="157491"/>
                    <a:pt x="563308" y="155950"/>
                    <a:pt x="569980" y="152528"/>
                  </a:cubicBezTo>
                  <a:cubicBezTo>
                    <a:pt x="576652" y="149105"/>
                    <a:pt x="582405" y="143583"/>
                    <a:pt x="587239" y="135961"/>
                  </a:cubicBezTo>
                  <a:cubicBezTo>
                    <a:pt x="592074" y="128339"/>
                    <a:pt x="595309" y="120636"/>
                    <a:pt x="596945" y="112854"/>
                  </a:cubicBezTo>
                  <a:cubicBezTo>
                    <a:pt x="598581" y="105072"/>
                    <a:pt x="599326" y="96223"/>
                    <a:pt x="599179" y="86306"/>
                  </a:cubicBezTo>
                  <a:cubicBezTo>
                    <a:pt x="598964" y="76790"/>
                    <a:pt x="597997" y="68005"/>
                    <a:pt x="596279" y="59949"/>
                  </a:cubicBezTo>
                  <a:cubicBezTo>
                    <a:pt x="594560" y="51894"/>
                    <a:pt x="591574" y="44139"/>
                    <a:pt x="587319" y="36683"/>
                  </a:cubicBezTo>
                  <a:cubicBezTo>
                    <a:pt x="583065" y="29228"/>
                    <a:pt x="577591" y="23373"/>
                    <a:pt x="570898" y="19118"/>
                  </a:cubicBezTo>
                  <a:cubicBezTo>
                    <a:pt x="564205" y="14863"/>
                    <a:pt x="557060" y="12772"/>
                    <a:pt x="549464" y="12845"/>
                  </a:cubicBezTo>
                  <a:close/>
                  <a:moveTo>
                    <a:pt x="216089" y="12845"/>
                  </a:moveTo>
                  <a:cubicBezTo>
                    <a:pt x="208057" y="12983"/>
                    <a:pt x="200576" y="15494"/>
                    <a:pt x="193646" y="20379"/>
                  </a:cubicBezTo>
                  <a:cubicBezTo>
                    <a:pt x="186715" y="25264"/>
                    <a:pt x="181324" y="31859"/>
                    <a:pt x="177473" y="40164"/>
                  </a:cubicBezTo>
                  <a:cubicBezTo>
                    <a:pt x="173621" y="48468"/>
                    <a:pt x="171230" y="56525"/>
                    <a:pt x="170298" y="64334"/>
                  </a:cubicBezTo>
                  <a:cubicBezTo>
                    <a:pt x="169367" y="72143"/>
                    <a:pt x="169006" y="79365"/>
                    <a:pt x="169215" y="86001"/>
                  </a:cubicBezTo>
                  <a:cubicBezTo>
                    <a:pt x="169434" y="95520"/>
                    <a:pt x="170529" y="104366"/>
                    <a:pt x="172500" y="112540"/>
                  </a:cubicBezTo>
                  <a:cubicBezTo>
                    <a:pt x="174472" y="120713"/>
                    <a:pt x="177841" y="128401"/>
                    <a:pt x="182608" y="135604"/>
                  </a:cubicBezTo>
                  <a:cubicBezTo>
                    <a:pt x="187375" y="142807"/>
                    <a:pt x="192341" y="148147"/>
                    <a:pt x="197504" y="151624"/>
                  </a:cubicBezTo>
                  <a:cubicBezTo>
                    <a:pt x="202668" y="155100"/>
                    <a:pt x="208915" y="156942"/>
                    <a:pt x="216244" y="157149"/>
                  </a:cubicBezTo>
                  <a:cubicBezTo>
                    <a:pt x="223146" y="157491"/>
                    <a:pt x="229933" y="155950"/>
                    <a:pt x="236605" y="152528"/>
                  </a:cubicBezTo>
                  <a:cubicBezTo>
                    <a:pt x="243277" y="149105"/>
                    <a:pt x="249030" y="143583"/>
                    <a:pt x="253864" y="135961"/>
                  </a:cubicBezTo>
                  <a:cubicBezTo>
                    <a:pt x="258699" y="128339"/>
                    <a:pt x="261934" y="120636"/>
                    <a:pt x="263570" y="112854"/>
                  </a:cubicBezTo>
                  <a:cubicBezTo>
                    <a:pt x="265206" y="105072"/>
                    <a:pt x="265951" y="96223"/>
                    <a:pt x="265804" y="86306"/>
                  </a:cubicBezTo>
                  <a:cubicBezTo>
                    <a:pt x="265589" y="76790"/>
                    <a:pt x="264622" y="68005"/>
                    <a:pt x="262904" y="59949"/>
                  </a:cubicBezTo>
                  <a:cubicBezTo>
                    <a:pt x="261185" y="51894"/>
                    <a:pt x="258199" y="44139"/>
                    <a:pt x="253944" y="36683"/>
                  </a:cubicBezTo>
                  <a:cubicBezTo>
                    <a:pt x="249690" y="29228"/>
                    <a:pt x="244216" y="23373"/>
                    <a:pt x="237523" y="19118"/>
                  </a:cubicBezTo>
                  <a:cubicBezTo>
                    <a:pt x="230830" y="14863"/>
                    <a:pt x="223685" y="12772"/>
                    <a:pt x="216089" y="12845"/>
                  </a:cubicBezTo>
                  <a:close/>
                  <a:moveTo>
                    <a:pt x="759580" y="6427"/>
                  </a:moveTo>
                  <a:lnTo>
                    <a:pt x="814538" y="6427"/>
                  </a:lnTo>
                  <a:cubicBezTo>
                    <a:pt x="818033" y="6427"/>
                    <a:pt x="819881" y="8381"/>
                    <a:pt x="820082" y="12287"/>
                  </a:cubicBezTo>
                  <a:cubicBezTo>
                    <a:pt x="820283" y="16194"/>
                    <a:pt x="818435" y="18147"/>
                    <a:pt x="814538" y="18147"/>
                  </a:cubicBezTo>
                  <a:lnTo>
                    <a:pt x="806330" y="18147"/>
                  </a:lnTo>
                  <a:cubicBezTo>
                    <a:pt x="804079" y="18147"/>
                    <a:pt x="802511" y="18526"/>
                    <a:pt x="801626" y="19284"/>
                  </a:cubicBezTo>
                  <a:cubicBezTo>
                    <a:pt x="800741" y="20041"/>
                    <a:pt x="800158" y="20957"/>
                    <a:pt x="799877" y="22031"/>
                  </a:cubicBezTo>
                  <a:cubicBezTo>
                    <a:pt x="799595" y="23104"/>
                    <a:pt x="799500" y="26045"/>
                    <a:pt x="799591" y="30851"/>
                  </a:cubicBezTo>
                  <a:lnTo>
                    <a:pt x="799591" y="79204"/>
                  </a:lnTo>
                  <a:lnTo>
                    <a:pt x="872479" y="79204"/>
                  </a:lnTo>
                  <a:lnTo>
                    <a:pt x="872479" y="27091"/>
                  </a:lnTo>
                  <a:cubicBezTo>
                    <a:pt x="872479" y="24652"/>
                    <a:pt x="872338" y="22878"/>
                    <a:pt x="872055" y="21770"/>
                  </a:cubicBezTo>
                  <a:cubicBezTo>
                    <a:pt x="871772" y="20662"/>
                    <a:pt x="871291" y="19781"/>
                    <a:pt x="870614" y="19128"/>
                  </a:cubicBezTo>
                  <a:cubicBezTo>
                    <a:pt x="869937" y="18474"/>
                    <a:pt x="868202" y="18147"/>
                    <a:pt x="865409" y="18147"/>
                  </a:cubicBezTo>
                  <a:lnTo>
                    <a:pt x="858187" y="18147"/>
                  </a:lnTo>
                  <a:cubicBezTo>
                    <a:pt x="853875" y="18147"/>
                    <a:pt x="851696" y="16194"/>
                    <a:pt x="851648" y="12287"/>
                  </a:cubicBezTo>
                  <a:cubicBezTo>
                    <a:pt x="851600" y="8381"/>
                    <a:pt x="853780" y="6427"/>
                    <a:pt x="858187" y="6427"/>
                  </a:cubicBezTo>
                  <a:lnTo>
                    <a:pt x="910626" y="6427"/>
                  </a:lnTo>
                  <a:cubicBezTo>
                    <a:pt x="914466" y="6427"/>
                    <a:pt x="916510" y="8381"/>
                    <a:pt x="916758" y="12287"/>
                  </a:cubicBezTo>
                  <a:cubicBezTo>
                    <a:pt x="917006" y="16194"/>
                    <a:pt x="914962" y="18147"/>
                    <a:pt x="910626" y="18147"/>
                  </a:cubicBezTo>
                  <a:lnTo>
                    <a:pt x="904279" y="18147"/>
                  </a:lnTo>
                  <a:cubicBezTo>
                    <a:pt x="901096" y="18147"/>
                    <a:pt x="898984" y="18453"/>
                    <a:pt x="897944" y="19064"/>
                  </a:cubicBezTo>
                  <a:cubicBezTo>
                    <a:pt x="896904" y="19675"/>
                    <a:pt x="896120" y="20561"/>
                    <a:pt x="895594" y="21721"/>
                  </a:cubicBezTo>
                  <a:cubicBezTo>
                    <a:pt x="895067" y="22881"/>
                    <a:pt x="894804" y="24691"/>
                    <a:pt x="894804" y="27149"/>
                  </a:cubicBezTo>
                  <a:lnTo>
                    <a:pt x="894804" y="143848"/>
                  </a:lnTo>
                  <a:cubicBezTo>
                    <a:pt x="894804" y="148303"/>
                    <a:pt x="895257" y="151179"/>
                    <a:pt x="896163" y="152477"/>
                  </a:cubicBezTo>
                  <a:cubicBezTo>
                    <a:pt x="897069" y="153775"/>
                    <a:pt x="898354" y="154780"/>
                    <a:pt x="900018" y="155491"/>
                  </a:cubicBezTo>
                  <a:cubicBezTo>
                    <a:pt x="901682" y="156202"/>
                    <a:pt x="904197" y="156558"/>
                    <a:pt x="907562" y="156558"/>
                  </a:cubicBezTo>
                  <a:lnTo>
                    <a:pt x="911501" y="156558"/>
                  </a:lnTo>
                  <a:cubicBezTo>
                    <a:pt x="915560" y="156558"/>
                    <a:pt x="917714" y="158511"/>
                    <a:pt x="917961" y="162418"/>
                  </a:cubicBezTo>
                  <a:cubicBezTo>
                    <a:pt x="918209" y="166324"/>
                    <a:pt x="916056" y="168278"/>
                    <a:pt x="911501" y="168278"/>
                  </a:cubicBezTo>
                  <a:lnTo>
                    <a:pt x="859390" y="168278"/>
                  </a:lnTo>
                  <a:cubicBezTo>
                    <a:pt x="855057" y="168278"/>
                    <a:pt x="853008" y="166324"/>
                    <a:pt x="853243" y="162418"/>
                  </a:cubicBezTo>
                  <a:cubicBezTo>
                    <a:pt x="853478" y="158511"/>
                    <a:pt x="855528" y="156558"/>
                    <a:pt x="859390" y="156558"/>
                  </a:cubicBezTo>
                  <a:lnTo>
                    <a:pt x="866614" y="156558"/>
                  </a:lnTo>
                  <a:cubicBezTo>
                    <a:pt x="868501" y="156558"/>
                    <a:pt x="869796" y="156279"/>
                    <a:pt x="870498" y="155721"/>
                  </a:cubicBezTo>
                  <a:cubicBezTo>
                    <a:pt x="871200" y="155164"/>
                    <a:pt x="871706" y="154355"/>
                    <a:pt x="872015" y="153295"/>
                  </a:cubicBezTo>
                  <a:cubicBezTo>
                    <a:pt x="872325" y="152235"/>
                    <a:pt x="872479" y="149253"/>
                    <a:pt x="872479" y="144349"/>
                  </a:cubicBezTo>
                  <a:lnTo>
                    <a:pt x="872479" y="89473"/>
                  </a:lnTo>
                  <a:lnTo>
                    <a:pt x="799591" y="89473"/>
                  </a:lnTo>
                  <a:lnTo>
                    <a:pt x="799591" y="142247"/>
                  </a:lnTo>
                  <a:lnTo>
                    <a:pt x="799453" y="152829"/>
                  </a:lnTo>
                  <a:cubicBezTo>
                    <a:pt x="799690" y="153657"/>
                    <a:pt x="800430" y="154485"/>
                    <a:pt x="801673" y="155314"/>
                  </a:cubicBezTo>
                  <a:cubicBezTo>
                    <a:pt x="802916" y="156143"/>
                    <a:pt x="805672" y="156558"/>
                    <a:pt x="809942" y="156558"/>
                  </a:cubicBezTo>
                  <a:lnTo>
                    <a:pt x="815305" y="156558"/>
                  </a:lnTo>
                  <a:cubicBezTo>
                    <a:pt x="819494" y="156558"/>
                    <a:pt x="821589" y="158511"/>
                    <a:pt x="821589" y="162418"/>
                  </a:cubicBezTo>
                  <a:cubicBezTo>
                    <a:pt x="821589" y="166324"/>
                    <a:pt x="819494" y="168278"/>
                    <a:pt x="815305" y="168278"/>
                  </a:cubicBezTo>
                  <a:lnTo>
                    <a:pt x="762206" y="168278"/>
                  </a:lnTo>
                  <a:cubicBezTo>
                    <a:pt x="758467" y="168278"/>
                    <a:pt x="756504" y="166324"/>
                    <a:pt x="756316" y="162418"/>
                  </a:cubicBezTo>
                  <a:cubicBezTo>
                    <a:pt x="756128" y="158511"/>
                    <a:pt x="758201" y="156558"/>
                    <a:pt x="762534" y="156558"/>
                  </a:cubicBezTo>
                  <a:lnTo>
                    <a:pt x="768007" y="156558"/>
                  </a:lnTo>
                  <a:cubicBezTo>
                    <a:pt x="770220" y="156558"/>
                    <a:pt x="772045" y="156114"/>
                    <a:pt x="773482" y="155228"/>
                  </a:cubicBezTo>
                  <a:cubicBezTo>
                    <a:pt x="774919" y="154341"/>
                    <a:pt x="775909" y="153301"/>
                    <a:pt x="776452" y="152107"/>
                  </a:cubicBezTo>
                  <a:cubicBezTo>
                    <a:pt x="776995" y="150913"/>
                    <a:pt x="777267" y="148567"/>
                    <a:pt x="777267" y="145069"/>
                  </a:cubicBezTo>
                  <a:lnTo>
                    <a:pt x="777267" y="30072"/>
                  </a:lnTo>
                  <a:cubicBezTo>
                    <a:pt x="777267" y="27407"/>
                    <a:pt x="776996" y="25296"/>
                    <a:pt x="776455" y="23740"/>
                  </a:cubicBezTo>
                  <a:cubicBezTo>
                    <a:pt x="775913" y="22183"/>
                    <a:pt x="774832" y="20862"/>
                    <a:pt x="773209" y="19776"/>
                  </a:cubicBezTo>
                  <a:cubicBezTo>
                    <a:pt x="771586" y="18690"/>
                    <a:pt x="769050" y="18147"/>
                    <a:pt x="765599" y="18147"/>
                  </a:cubicBezTo>
                  <a:lnTo>
                    <a:pt x="759580" y="18147"/>
                  </a:lnTo>
                  <a:cubicBezTo>
                    <a:pt x="755602" y="18147"/>
                    <a:pt x="753543" y="16194"/>
                    <a:pt x="753401" y="12287"/>
                  </a:cubicBezTo>
                  <a:cubicBezTo>
                    <a:pt x="753260" y="8381"/>
                    <a:pt x="755320" y="6427"/>
                    <a:pt x="759580" y="6427"/>
                  </a:cubicBezTo>
                  <a:close/>
                  <a:moveTo>
                    <a:pt x="1265711" y="4530"/>
                  </a:moveTo>
                  <a:lnTo>
                    <a:pt x="1384446" y="4530"/>
                  </a:lnTo>
                  <a:lnTo>
                    <a:pt x="1388011" y="44909"/>
                  </a:lnTo>
                  <a:cubicBezTo>
                    <a:pt x="1388188" y="48343"/>
                    <a:pt x="1386969" y="50408"/>
                    <a:pt x="1384354" y="51103"/>
                  </a:cubicBezTo>
                  <a:cubicBezTo>
                    <a:pt x="1381739" y="51799"/>
                    <a:pt x="1379735" y="50962"/>
                    <a:pt x="1378342" y="48594"/>
                  </a:cubicBezTo>
                  <a:lnTo>
                    <a:pt x="1374727" y="41537"/>
                  </a:lnTo>
                  <a:cubicBezTo>
                    <a:pt x="1373233" y="39093"/>
                    <a:pt x="1370943" y="35886"/>
                    <a:pt x="1367858" y="31915"/>
                  </a:cubicBezTo>
                  <a:cubicBezTo>
                    <a:pt x="1364774" y="27944"/>
                    <a:pt x="1361548" y="24871"/>
                    <a:pt x="1358182" y="22694"/>
                  </a:cubicBezTo>
                  <a:cubicBezTo>
                    <a:pt x="1354815" y="20518"/>
                    <a:pt x="1350960" y="18899"/>
                    <a:pt x="1346616" y="17840"/>
                  </a:cubicBezTo>
                  <a:cubicBezTo>
                    <a:pt x="1342272" y="16780"/>
                    <a:pt x="1337466" y="16250"/>
                    <a:pt x="1332197" y="16250"/>
                  </a:cubicBezTo>
                  <a:lnTo>
                    <a:pt x="1314905" y="16250"/>
                  </a:lnTo>
                  <a:cubicBezTo>
                    <a:pt x="1310443" y="16250"/>
                    <a:pt x="1307857" y="16537"/>
                    <a:pt x="1307145" y="17111"/>
                  </a:cubicBezTo>
                  <a:cubicBezTo>
                    <a:pt x="1306434" y="17684"/>
                    <a:pt x="1305959" y="18559"/>
                    <a:pt x="1305722" y="19734"/>
                  </a:cubicBezTo>
                  <a:lnTo>
                    <a:pt x="1305867" y="28941"/>
                  </a:lnTo>
                  <a:lnTo>
                    <a:pt x="1305867" y="78311"/>
                  </a:lnTo>
                  <a:lnTo>
                    <a:pt x="1328990" y="78311"/>
                  </a:lnTo>
                  <a:cubicBezTo>
                    <a:pt x="1332298" y="78311"/>
                    <a:pt x="1334776" y="77781"/>
                    <a:pt x="1336426" y="76721"/>
                  </a:cubicBezTo>
                  <a:cubicBezTo>
                    <a:pt x="1338075" y="75660"/>
                    <a:pt x="1339348" y="74076"/>
                    <a:pt x="1340243" y="71969"/>
                  </a:cubicBezTo>
                  <a:cubicBezTo>
                    <a:pt x="1341138" y="69861"/>
                    <a:pt x="1341586" y="66993"/>
                    <a:pt x="1341586" y="63363"/>
                  </a:cubicBezTo>
                  <a:lnTo>
                    <a:pt x="1341586" y="54825"/>
                  </a:lnTo>
                  <a:cubicBezTo>
                    <a:pt x="1341586" y="51384"/>
                    <a:pt x="1343502" y="49586"/>
                    <a:pt x="1347334" y="49432"/>
                  </a:cubicBezTo>
                  <a:cubicBezTo>
                    <a:pt x="1351166" y="49278"/>
                    <a:pt x="1353083" y="51076"/>
                    <a:pt x="1353083" y="54825"/>
                  </a:cubicBezTo>
                  <a:lnTo>
                    <a:pt x="1353083" y="112403"/>
                  </a:lnTo>
                  <a:cubicBezTo>
                    <a:pt x="1353083" y="116226"/>
                    <a:pt x="1351166" y="118066"/>
                    <a:pt x="1347334" y="117923"/>
                  </a:cubicBezTo>
                  <a:cubicBezTo>
                    <a:pt x="1343502" y="117780"/>
                    <a:pt x="1341586" y="115940"/>
                    <a:pt x="1341586" y="112403"/>
                  </a:cubicBezTo>
                  <a:lnTo>
                    <a:pt x="1341586" y="102662"/>
                  </a:lnTo>
                  <a:cubicBezTo>
                    <a:pt x="1341586" y="99006"/>
                    <a:pt x="1341134" y="96228"/>
                    <a:pt x="1340231" y="94327"/>
                  </a:cubicBezTo>
                  <a:cubicBezTo>
                    <a:pt x="1339328" y="92426"/>
                    <a:pt x="1338111" y="91049"/>
                    <a:pt x="1336579" y="90195"/>
                  </a:cubicBezTo>
                  <a:cubicBezTo>
                    <a:pt x="1335047" y="89342"/>
                    <a:pt x="1332804" y="88915"/>
                    <a:pt x="1329850" y="88915"/>
                  </a:cubicBezTo>
                  <a:lnTo>
                    <a:pt x="1305867" y="88915"/>
                  </a:lnTo>
                  <a:lnTo>
                    <a:pt x="1305867" y="145388"/>
                  </a:lnTo>
                  <a:cubicBezTo>
                    <a:pt x="1305867" y="150544"/>
                    <a:pt x="1306028" y="153388"/>
                    <a:pt x="1306349" y="153921"/>
                  </a:cubicBezTo>
                  <a:cubicBezTo>
                    <a:pt x="1306671" y="154454"/>
                    <a:pt x="1307399" y="154990"/>
                    <a:pt x="1308534" y="155528"/>
                  </a:cubicBezTo>
                  <a:cubicBezTo>
                    <a:pt x="1309668" y="156065"/>
                    <a:pt x="1311792" y="156334"/>
                    <a:pt x="1314905" y="156334"/>
                  </a:cubicBezTo>
                  <a:lnTo>
                    <a:pt x="1339967" y="156334"/>
                  </a:lnTo>
                  <a:cubicBezTo>
                    <a:pt x="1344056" y="156334"/>
                    <a:pt x="1348111" y="155716"/>
                    <a:pt x="1352130" y="154479"/>
                  </a:cubicBezTo>
                  <a:cubicBezTo>
                    <a:pt x="1356148" y="153243"/>
                    <a:pt x="1360126" y="151054"/>
                    <a:pt x="1364062" y="147911"/>
                  </a:cubicBezTo>
                  <a:cubicBezTo>
                    <a:pt x="1367999" y="144769"/>
                    <a:pt x="1370902" y="141715"/>
                    <a:pt x="1372773" y="138748"/>
                  </a:cubicBezTo>
                  <a:cubicBezTo>
                    <a:pt x="1374644" y="135781"/>
                    <a:pt x="1376836" y="131867"/>
                    <a:pt x="1379350" y="127004"/>
                  </a:cubicBezTo>
                  <a:lnTo>
                    <a:pt x="1381283" y="122604"/>
                  </a:lnTo>
                  <a:cubicBezTo>
                    <a:pt x="1382841" y="119555"/>
                    <a:pt x="1384907" y="118340"/>
                    <a:pt x="1387480" y="118959"/>
                  </a:cubicBezTo>
                  <a:cubicBezTo>
                    <a:pt x="1390054" y="119577"/>
                    <a:pt x="1391211" y="121565"/>
                    <a:pt x="1390952" y="124923"/>
                  </a:cubicBezTo>
                  <a:lnTo>
                    <a:pt x="1385366" y="168054"/>
                  </a:lnTo>
                  <a:lnTo>
                    <a:pt x="1266367" y="168054"/>
                  </a:lnTo>
                  <a:cubicBezTo>
                    <a:pt x="1262608" y="168054"/>
                    <a:pt x="1260658" y="166101"/>
                    <a:pt x="1260516" y="162194"/>
                  </a:cubicBezTo>
                  <a:cubicBezTo>
                    <a:pt x="1260374" y="158288"/>
                    <a:pt x="1262324" y="156334"/>
                    <a:pt x="1266367" y="156334"/>
                  </a:cubicBezTo>
                  <a:lnTo>
                    <a:pt x="1271838" y="156334"/>
                  </a:lnTo>
                  <a:cubicBezTo>
                    <a:pt x="1273961" y="156334"/>
                    <a:pt x="1275721" y="156029"/>
                    <a:pt x="1277118" y="155420"/>
                  </a:cubicBezTo>
                  <a:cubicBezTo>
                    <a:pt x="1278515" y="154810"/>
                    <a:pt x="1279602" y="153951"/>
                    <a:pt x="1280380" y="152843"/>
                  </a:cubicBezTo>
                  <a:cubicBezTo>
                    <a:pt x="1281157" y="151735"/>
                    <a:pt x="1281579" y="149128"/>
                    <a:pt x="1281645" y="145024"/>
                  </a:cubicBezTo>
                  <a:lnTo>
                    <a:pt x="1281645" y="27839"/>
                  </a:lnTo>
                  <a:cubicBezTo>
                    <a:pt x="1281645" y="23115"/>
                    <a:pt x="1280755" y="20010"/>
                    <a:pt x="1278974" y="18524"/>
                  </a:cubicBezTo>
                  <a:cubicBezTo>
                    <a:pt x="1277193" y="17038"/>
                    <a:pt x="1274756" y="16264"/>
                    <a:pt x="1271660" y="16203"/>
                  </a:cubicBezTo>
                  <a:lnTo>
                    <a:pt x="1265504" y="16093"/>
                  </a:lnTo>
                  <a:cubicBezTo>
                    <a:pt x="1261746" y="16093"/>
                    <a:pt x="1259867" y="14166"/>
                    <a:pt x="1259867" y="10311"/>
                  </a:cubicBezTo>
                  <a:cubicBezTo>
                    <a:pt x="1259867" y="6457"/>
                    <a:pt x="1261815" y="4530"/>
                    <a:pt x="1265711" y="4530"/>
                  </a:cubicBezTo>
                  <a:close/>
                  <a:moveTo>
                    <a:pt x="951386" y="4530"/>
                  </a:moveTo>
                  <a:lnTo>
                    <a:pt x="1070121" y="4530"/>
                  </a:lnTo>
                  <a:lnTo>
                    <a:pt x="1073686" y="44909"/>
                  </a:lnTo>
                  <a:cubicBezTo>
                    <a:pt x="1073863" y="48343"/>
                    <a:pt x="1072644" y="50408"/>
                    <a:pt x="1070029" y="51103"/>
                  </a:cubicBezTo>
                  <a:cubicBezTo>
                    <a:pt x="1067414" y="51799"/>
                    <a:pt x="1065410" y="50962"/>
                    <a:pt x="1064017" y="48594"/>
                  </a:cubicBezTo>
                  <a:lnTo>
                    <a:pt x="1060402" y="41537"/>
                  </a:lnTo>
                  <a:cubicBezTo>
                    <a:pt x="1058908" y="39093"/>
                    <a:pt x="1056618" y="35886"/>
                    <a:pt x="1053533" y="31915"/>
                  </a:cubicBezTo>
                  <a:cubicBezTo>
                    <a:pt x="1050449" y="27944"/>
                    <a:pt x="1047223" y="24871"/>
                    <a:pt x="1043856" y="22694"/>
                  </a:cubicBezTo>
                  <a:cubicBezTo>
                    <a:pt x="1040490" y="20518"/>
                    <a:pt x="1036634" y="18899"/>
                    <a:pt x="1032290" y="17840"/>
                  </a:cubicBezTo>
                  <a:cubicBezTo>
                    <a:pt x="1027947" y="16780"/>
                    <a:pt x="1023140" y="16250"/>
                    <a:pt x="1017872" y="16250"/>
                  </a:cubicBezTo>
                  <a:lnTo>
                    <a:pt x="1000580" y="16250"/>
                  </a:lnTo>
                  <a:cubicBezTo>
                    <a:pt x="996118" y="16250"/>
                    <a:pt x="993532" y="16537"/>
                    <a:pt x="992820" y="17111"/>
                  </a:cubicBezTo>
                  <a:cubicBezTo>
                    <a:pt x="992109" y="17684"/>
                    <a:pt x="991634" y="18559"/>
                    <a:pt x="991397" y="19734"/>
                  </a:cubicBezTo>
                  <a:lnTo>
                    <a:pt x="991542" y="28941"/>
                  </a:lnTo>
                  <a:lnTo>
                    <a:pt x="991542" y="78311"/>
                  </a:lnTo>
                  <a:lnTo>
                    <a:pt x="1014665" y="78311"/>
                  </a:lnTo>
                  <a:cubicBezTo>
                    <a:pt x="1017973" y="78311"/>
                    <a:pt x="1020451" y="77781"/>
                    <a:pt x="1022101" y="76721"/>
                  </a:cubicBezTo>
                  <a:cubicBezTo>
                    <a:pt x="1023750" y="75660"/>
                    <a:pt x="1025022" y="74076"/>
                    <a:pt x="1025918" y="71969"/>
                  </a:cubicBezTo>
                  <a:cubicBezTo>
                    <a:pt x="1026813" y="69861"/>
                    <a:pt x="1027261" y="66993"/>
                    <a:pt x="1027261" y="63363"/>
                  </a:cubicBezTo>
                  <a:lnTo>
                    <a:pt x="1027261" y="54825"/>
                  </a:lnTo>
                  <a:cubicBezTo>
                    <a:pt x="1027261" y="51384"/>
                    <a:pt x="1029177" y="49586"/>
                    <a:pt x="1033009" y="49432"/>
                  </a:cubicBezTo>
                  <a:cubicBezTo>
                    <a:pt x="1036841" y="49278"/>
                    <a:pt x="1038758" y="51076"/>
                    <a:pt x="1038758" y="54825"/>
                  </a:cubicBezTo>
                  <a:lnTo>
                    <a:pt x="1038758" y="112403"/>
                  </a:lnTo>
                  <a:cubicBezTo>
                    <a:pt x="1038758" y="116226"/>
                    <a:pt x="1036841" y="118066"/>
                    <a:pt x="1033009" y="117923"/>
                  </a:cubicBezTo>
                  <a:cubicBezTo>
                    <a:pt x="1029177" y="117780"/>
                    <a:pt x="1027261" y="115940"/>
                    <a:pt x="1027261" y="112403"/>
                  </a:cubicBezTo>
                  <a:lnTo>
                    <a:pt x="1027261" y="102662"/>
                  </a:lnTo>
                  <a:cubicBezTo>
                    <a:pt x="1027261" y="99006"/>
                    <a:pt x="1026809" y="96228"/>
                    <a:pt x="1025906" y="94327"/>
                  </a:cubicBezTo>
                  <a:cubicBezTo>
                    <a:pt x="1025004" y="92426"/>
                    <a:pt x="1023786" y="91049"/>
                    <a:pt x="1022254" y="90195"/>
                  </a:cubicBezTo>
                  <a:cubicBezTo>
                    <a:pt x="1020722" y="89342"/>
                    <a:pt x="1018479" y="88915"/>
                    <a:pt x="1015525" y="88915"/>
                  </a:cubicBezTo>
                  <a:lnTo>
                    <a:pt x="991542" y="88915"/>
                  </a:lnTo>
                  <a:lnTo>
                    <a:pt x="991542" y="145388"/>
                  </a:lnTo>
                  <a:cubicBezTo>
                    <a:pt x="991542" y="150544"/>
                    <a:pt x="991703" y="153388"/>
                    <a:pt x="992024" y="153921"/>
                  </a:cubicBezTo>
                  <a:cubicBezTo>
                    <a:pt x="992346" y="154454"/>
                    <a:pt x="993074" y="154990"/>
                    <a:pt x="994208" y="155528"/>
                  </a:cubicBezTo>
                  <a:cubicBezTo>
                    <a:pt x="995343" y="156065"/>
                    <a:pt x="997467" y="156334"/>
                    <a:pt x="1000580" y="156334"/>
                  </a:cubicBezTo>
                  <a:lnTo>
                    <a:pt x="1025642" y="156334"/>
                  </a:lnTo>
                  <a:cubicBezTo>
                    <a:pt x="1029731" y="156334"/>
                    <a:pt x="1033786" y="155716"/>
                    <a:pt x="1037804" y="154479"/>
                  </a:cubicBezTo>
                  <a:cubicBezTo>
                    <a:pt x="1041823" y="153243"/>
                    <a:pt x="1045801" y="151054"/>
                    <a:pt x="1049737" y="147911"/>
                  </a:cubicBezTo>
                  <a:cubicBezTo>
                    <a:pt x="1053674" y="144769"/>
                    <a:pt x="1056577" y="141715"/>
                    <a:pt x="1058448" y="138748"/>
                  </a:cubicBezTo>
                  <a:cubicBezTo>
                    <a:pt x="1060319" y="135781"/>
                    <a:pt x="1062511" y="131867"/>
                    <a:pt x="1065025" y="127004"/>
                  </a:cubicBezTo>
                  <a:lnTo>
                    <a:pt x="1066958" y="122604"/>
                  </a:lnTo>
                  <a:cubicBezTo>
                    <a:pt x="1068516" y="119555"/>
                    <a:pt x="1070582" y="118340"/>
                    <a:pt x="1073155" y="118959"/>
                  </a:cubicBezTo>
                  <a:cubicBezTo>
                    <a:pt x="1075729" y="119577"/>
                    <a:pt x="1076886" y="121565"/>
                    <a:pt x="1076627" y="124923"/>
                  </a:cubicBezTo>
                  <a:lnTo>
                    <a:pt x="1071040" y="168054"/>
                  </a:lnTo>
                  <a:lnTo>
                    <a:pt x="952042" y="168054"/>
                  </a:lnTo>
                  <a:cubicBezTo>
                    <a:pt x="948283" y="168054"/>
                    <a:pt x="946332" y="166101"/>
                    <a:pt x="946191" y="162194"/>
                  </a:cubicBezTo>
                  <a:cubicBezTo>
                    <a:pt x="946049" y="158288"/>
                    <a:pt x="947999" y="156334"/>
                    <a:pt x="952042" y="156334"/>
                  </a:cubicBezTo>
                  <a:lnTo>
                    <a:pt x="957513" y="156334"/>
                  </a:lnTo>
                  <a:cubicBezTo>
                    <a:pt x="959636" y="156334"/>
                    <a:pt x="961396" y="156029"/>
                    <a:pt x="962793" y="155420"/>
                  </a:cubicBezTo>
                  <a:cubicBezTo>
                    <a:pt x="964190" y="154810"/>
                    <a:pt x="965278" y="153951"/>
                    <a:pt x="966055" y="152843"/>
                  </a:cubicBezTo>
                  <a:cubicBezTo>
                    <a:pt x="966832" y="151735"/>
                    <a:pt x="967254" y="149128"/>
                    <a:pt x="967320" y="145024"/>
                  </a:cubicBezTo>
                  <a:lnTo>
                    <a:pt x="967320" y="27839"/>
                  </a:lnTo>
                  <a:cubicBezTo>
                    <a:pt x="967320" y="23115"/>
                    <a:pt x="966430" y="20010"/>
                    <a:pt x="964649" y="18524"/>
                  </a:cubicBezTo>
                  <a:cubicBezTo>
                    <a:pt x="962868" y="17038"/>
                    <a:pt x="960430" y="16264"/>
                    <a:pt x="957335" y="16203"/>
                  </a:cubicBezTo>
                  <a:lnTo>
                    <a:pt x="951179" y="16093"/>
                  </a:lnTo>
                  <a:cubicBezTo>
                    <a:pt x="947421" y="16093"/>
                    <a:pt x="945542" y="14166"/>
                    <a:pt x="945542" y="10311"/>
                  </a:cubicBezTo>
                  <a:cubicBezTo>
                    <a:pt x="945542" y="6457"/>
                    <a:pt x="947490" y="4530"/>
                    <a:pt x="951386" y="4530"/>
                  </a:cubicBezTo>
                  <a:close/>
                  <a:moveTo>
                    <a:pt x="5844" y="4418"/>
                  </a:moveTo>
                  <a:lnTo>
                    <a:pt x="60838" y="4418"/>
                  </a:lnTo>
                  <a:cubicBezTo>
                    <a:pt x="64243" y="4418"/>
                    <a:pt x="66159" y="6371"/>
                    <a:pt x="66588" y="10278"/>
                  </a:cubicBezTo>
                  <a:cubicBezTo>
                    <a:pt x="67018" y="14185"/>
                    <a:pt x="65101" y="16138"/>
                    <a:pt x="60838" y="16138"/>
                  </a:cubicBezTo>
                  <a:lnTo>
                    <a:pt x="54382" y="16138"/>
                  </a:lnTo>
                  <a:cubicBezTo>
                    <a:pt x="51714" y="16138"/>
                    <a:pt x="49851" y="16468"/>
                    <a:pt x="48791" y="17126"/>
                  </a:cubicBezTo>
                  <a:cubicBezTo>
                    <a:pt x="47731" y="17785"/>
                    <a:pt x="47001" y="18645"/>
                    <a:pt x="46600" y="19707"/>
                  </a:cubicBezTo>
                  <a:cubicBezTo>
                    <a:pt x="46200" y="20770"/>
                    <a:pt x="46000" y="22286"/>
                    <a:pt x="46000" y="24255"/>
                  </a:cubicBezTo>
                  <a:lnTo>
                    <a:pt x="46000" y="145497"/>
                  </a:lnTo>
                  <a:cubicBezTo>
                    <a:pt x="46000" y="148832"/>
                    <a:pt x="46377" y="151118"/>
                    <a:pt x="47132" y="152353"/>
                  </a:cubicBezTo>
                  <a:cubicBezTo>
                    <a:pt x="47888" y="153587"/>
                    <a:pt x="49501" y="154578"/>
                    <a:pt x="51972" y="155325"/>
                  </a:cubicBezTo>
                  <a:cubicBezTo>
                    <a:pt x="54444" y="156072"/>
                    <a:pt x="58712" y="156446"/>
                    <a:pt x="64778" y="156446"/>
                  </a:cubicBezTo>
                  <a:lnTo>
                    <a:pt x="80100" y="156446"/>
                  </a:lnTo>
                  <a:cubicBezTo>
                    <a:pt x="85208" y="156446"/>
                    <a:pt x="90022" y="155928"/>
                    <a:pt x="94543" y="154893"/>
                  </a:cubicBezTo>
                  <a:cubicBezTo>
                    <a:pt x="99063" y="153857"/>
                    <a:pt x="102983" y="152053"/>
                    <a:pt x="106301" y="149480"/>
                  </a:cubicBezTo>
                  <a:cubicBezTo>
                    <a:pt x="109620" y="146907"/>
                    <a:pt x="112208" y="143921"/>
                    <a:pt x="114065" y="140522"/>
                  </a:cubicBezTo>
                  <a:cubicBezTo>
                    <a:pt x="115922" y="137124"/>
                    <a:pt x="117573" y="134362"/>
                    <a:pt x="119017" y="132238"/>
                  </a:cubicBezTo>
                  <a:lnTo>
                    <a:pt x="121968" y="121486"/>
                  </a:lnTo>
                  <a:cubicBezTo>
                    <a:pt x="122888" y="118965"/>
                    <a:pt x="124720" y="117650"/>
                    <a:pt x="127466" y="117541"/>
                  </a:cubicBezTo>
                  <a:cubicBezTo>
                    <a:pt x="130211" y="117431"/>
                    <a:pt x="131493" y="119126"/>
                    <a:pt x="131311" y="122625"/>
                  </a:cubicBezTo>
                  <a:lnTo>
                    <a:pt x="126407" y="168166"/>
                  </a:lnTo>
                  <a:lnTo>
                    <a:pt x="6719" y="168166"/>
                  </a:lnTo>
                  <a:cubicBezTo>
                    <a:pt x="3334" y="168166"/>
                    <a:pt x="1665" y="166213"/>
                    <a:pt x="1712" y="162306"/>
                  </a:cubicBezTo>
                  <a:cubicBezTo>
                    <a:pt x="1760" y="158399"/>
                    <a:pt x="3648" y="156446"/>
                    <a:pt x="7375" y="156446"/>
                  </a:cubicBezTo>
                  <a:lnTo>
                    <a:pt x="12191" y="156446"/>
                  </a:lnTo>
                  <a:cubicBezTo>
                    <a:pt x="14797" y="156446"/>
                    <a:pt x="16739" y="156093"/>
                    <a:pt x="18017" y="155387"/>
                  </a:cubicBezTo>
                  <a:cubicBezTo>
                    <a:pt x="19294" y="154681"/>
                    <a:pt x="20240" y="153730"/>
                    <a:pt x="20855" y="152531"/>
                  </a:cubicBezTo>
                  <a:cubicBezTo>
                    <a:pt x="21470" y="151333"/>
                    <a:pt x="21778" y="148988"/>
                    <a:pt x="21778" y="145497"/>
                  </a:cubicBezTo>
                  <a:lnTo>
                    <a:pt x="21778" y="24581"/>
                  </a:lnTo>
                  <a:cubicBezTo>
                    <a:pt x="21778" y="21529"/>
                    <a:pt x="21651" y="19741"/>
                    <a:pt x="21398" y="19216"/>
                  </a:cubicBezTo>
                  <a:cubicBezTo>
                    <a:pt x="21144" y="18691"/>
                    <a:pt x="20250" y="18047"/>
                    <a:pt x="18715" y="17283"/>
                  </a:cubicBezTo>
                  <a:cubicBezTo>
                    <a:pt x="17180" y="16520"/>
                    <a:pt x="15006" y="16138"/>
                    <a:pt x="12191" y="16138"/>
                  </a:cubicBezTo>
                  <a:lnTo>
                    <a:pt x="5844" y="16138"/>
                  </a:lnTo>
                  <a:cubicBezTo>
                    <a:pt x="1948" y="16138"/>
                    <a:pt x="0" y="14185"/>
                    <a:pt x="0" y="10278"/>
                  </a:cubicBezTo>
                  <a:cubicBezTo>
                    <a:pt x="0" y="6371"/>
                    <a:pt x="1948" y="4418"/>
                    <a:pt x="5844" y="4418"/>
                  </a:cubicBezTo>
                  <a:close/>
                  <a:moveTo>
                    <a:pt x="1095194" y="2855"/>
                  </a:moveTo>
                  <a:lnTo>
                    <a:pt x="1168978" y="2855"/>
                  </a:lnTo>
                  <a:cubicBezTo>
                    <a:pt x="1178530" y="2855"/>
                    <a:pt x="1187906" y="4280"/>
                    <a:pt x="1197104" y="7130"/>
                  </a:cubicBezTo>
                  <a:cubicBezTo>
                    <a:pt x="1206303" y="9980"/>
                    <a:pt x="1213308" y="14702"/>
                    <a:pt x="1218120" y="21296"/>
                  </a:cubicBezTo>
                  <a:cubicBezTo>
                    <a:pt x="1222933" y="27891"/>
                    <a:pt x="1225396" y="35743"/>
                    <a:pt x="1225511" y="44852"/>
                  </a:cubicBezTo>
                  <a:cubicBezTo>
                    <a:pt x="1225626" y="53961"/>
                    <a:pt x="1224124" y="61243"/>
                    <a:pt x="1221005" y="66697"/>
                  </a:cubicBezTo>
                  <a:cubicBezTo>
                    <a:pt x="1217192" y="73312"/>
                    <a:pt x="1211781" y="78207"/>
                    <a:pt x="1204775" y="81382"/>
                  </a:cubicBezTo>
                  <a:cubicBezTo>
                    <a:pt x="1197768" y="84558"/>
                    <a:pt x="1190951" y="86478"/>
                    <a:pt x="1184324" y="87141"/>
                  </a:cubicBezTo>
                  <a:lnTo>
                    <a:pt x="1178980" y="86988"/>
                  </a:lnTo>
                  <a:lnTo>
                    <a:pt x="1217371" y="145652"/>
                  </a:lnTo>
                  <a:cubicBezTo>
                    <a:pt x="1218761" y="147925"/>
                    <a:pt x="1220440" y="150028"/>
                    <a:pt x="1222406" y="151960"/>
                  </a:cubicBezTo>
                  <a:cubicBezTo>
                    <a:pt x="1224372" y="153893"/>
                    <a:pt x="1226189" y="155086"/>
                    <a:pt x="1227857" y="155541"/>
                  </a:cubicBezTo>
                  <a:cubicBezTo>
                    <a:pt x="1229525" y="155995"/>
                    <a:pt x="1231677" y="156223"/>
                    <a:pt x="1234313" y="156223"/>
                  </a:cubicBezTo>
                  <a:lnTo>
                    <a:pt x="1243943" y="156223"/>
                  </a:lnTo>
                  <a:cubicBezTo>
                    <a:pt x="1247899" y="156223"/>
                    <a:pt x="1249954" y="158194"/>
                    <a:pt x="1250107" y="162138"/>
                  </a:cubicBezTo>
                  <a:cubicBezTo>
                    <a:pt x="1250260" y="166081"/>
                    <a:pt x="1248184" y="168016"/>
                    <a:pt x="1243879" y="167943"/>
                  </a:cubicBezTo>
                  <a:lnTo>
                    <a:pt x="1206599" y="167943"/>
                  </a:lnTo>
                  <a:lnTo>
                    <a:pt x="1154833" y="87911"/>
                  </a:lnTo>
                  <a:lnTo>
                    <a:pt x="1135533" y="87911"/>
                  </a:lnTo>
                  <a:lnTo>
                    <a:pt x="1135533" y="146822"/>
                  </a:lnTo>
                  <a:cubicBezTo>
                    <a:pt x="1135533" y="150664"/>
                    <a:pt x="1135742" y="152978"/>
                    <a:pt x="1136160" y="153764"/>
                  </a:cubicBezTo>
                  <a:cubicBezTo>
                    <a:pt x="1136578" y="154550"/>
                    <a:pt x="1137156" y="155193"/>
                    <a:pt x="1137893" y="155694"/>
                  </a:cubicBezTo>
                  <a:cubicBezTo>
                    <a:pt x="1138630" y="156195"/>
                    <a:pt x="1140820" y="156446"/>
                    <a:pt x="1144463" y="156446"/>
                  </a:cubicBezTo>
                  <a:lnTo>
                    <a:pt x="1152013" y="156446"/>
                  </a:lnTo>
                  <a:cubicBezTo>
                    <a:pt x="1155864" y="156446"/>
                    <a:pt x="1157819" y="158399"/>
                    <a:pt x="1157877" y="162306"/>
                  </a:cubicBezTo>
                  <a:cubicBezTo>
                    <a:pt x="1157936" y="166213"/>
                    <a:pt x="1155872" y="168166"/>
                    <a:pt x="1151685" y="168166"/>
                  </a:cubicBezTo>
                  <a:lnTo>
                    <a:pt x="1097273" y="168166"/>
                  </a:lnTo>
                  <a:cubicBezTo>
                    <a:pt x="1093988" y="168166"/>
                    <a:pt x="1092139" y="166213"/>
                    <a:pt x="1091724" y="162306"/>
                  </a:cubicBezTo>
                  <a:cubicBezTo>
                    <a:pt x="1091308" y="158399"/>
                    <a:pt x="1093158" y="156446"/>
                    <a:pt x="1097273" y="156446"/>
                  </a:cubicBezTo>
                  <a:lnTo>
                    <a:pt x="1102089" y="156446"/>
                  </a:lnTo>
                  <a:cubicBezTo>
                    <a:pt x="1105872" y="156446"/>
                    <a:pt x="1108371" y="156162"/>
                    <a:pt x="1109586" y="155594"/>
                  </a:cubicBezTo>
                  <a:cubicBezTo>
                    <a:pt x="1110802" y="155026"/>
                    <a:pt x="1111709" y="154070"/>
                    <a:pt x="1112309" y="152725"/>
                  </a:cubicBezTo>
                  <a:cubicBezTo>
                    <a:pt x="1112909" y="151380"/>
                    <a:pt x="1113209" y="148615"/>
                    <a:pt x="1113209" y="144429"/>
                  </a:cubicBezTo>
                  <a:lnTo>
                    <a:pt x="1113209" y="25059"/>
                  </a:lnTo>
                  <a:cubicBezTo>
                    <a:pt x="1113209" y="22598"/>
                    <a:pt x="1112979" y="20723"/>
                    <a:pt x="1112519" y="19436"/>
                  </a:cubicBezTo>
                  <a:cubicBezTo>
                    <a:pt x="1112059" y="18149"/>
                    <a:pt x="1111328" y="17017"/>
                    <a:pt x="1110327" y="16041"/>
                  </a:cubicBezTo>
                  <a:cubicBezTo>
                    <a:pt x="1109325" y="15064"/>
                    <a:pt x="1106688" y="14576"/>
                    <a:pt x="1102416" y="14576"/>
                  </a:cubicBezTo>
                  <a:lnTo>
                    <a:pt x="1095194" y="14576"/>
                  </a:lnTo>
                  <a:cubicBezTo>
                    <a:pt x="1091919" y="14576"/>
                    <a:pt x="1089980" y="12622"/>
                    <a:pt x="1089378" y="8715"/>
                  </a:cubicBezTo>
                  <a:cubicBezTo>
                    <a:pt x="1088776" y="4809"/>
                    <a:pt x="1090714" y="2855"/>
                    <a:pt x="1095194" y="2855"/>
                  </a:cubicBezTo>
                  <a:close/>
                  <a:moveTo>
                    <a:pt x="549796" y="1411"/>
                  </a:moveTo>
                  <a:cubicBezTo>
                    <a:pt x="560221" y="1186"/>
                    <a:pt x="570032" y="2901"/>
                    <a:pt x="579231" y="6558"/>
                  </a:cubicBezTo>
                  <a:cubicBezTo>
                    <a:pt x="588430" y="10215"/>
                    <a:pt x="595926" y="15167"/>
                    <a:pt x="601720" y="21415"/>
                  </a:cubicBezTo>
                  <a:cubicBezTo>
                    <a:pt x="607513" y="27663"/>
                    <a:pt x="611842" y="33671"/>
                    <a:pt x="614708" y="39440"/>
                  </a:cubicBezTo>
                  <a:cubicBezTo>
                    <a:pt x="617573" y="45209"/>
                    <a:pt x="620034" y="51925"/>
                    <a:pt x="622090" y="59589"/>
                  </a:cubicBezTo>
                  <a:cubicBezTo>
                    <a:pt x="624147" y="67253"/>
                    <a:pt x="625100" y="76159"/>
                    <a:pt x="624951" y="86306"/>
                  </a:cubicBezTo>
                  <a:cubicBezTo>
                    <a:pt x="624653" y="98775"/>
                    <a:pt x="622485" y="110110"/>
                    <a:pt x="618450" y="120311"/>
                  </a:cubicBezTo>
                  <a:cubicBezTo>
                    <a:pt x="614414" y="130512"/>
                    <a:pt x="608960" y="139349"/>
                    <a:pt x="602089" y="146821"/>
                  </a:cubicBezTo>
                  <a:cubicBezTo>
                    <a:pt x="595218" y="154293"/>
                    <a:pt x="587228" y="159861"/>
                    <a:pt x="578120" y="163523"/>
                  </a:cubicBezTo>
                  <a:cubicBezTo>
                    <a:pt x="569012" y="167186"/>
                    <a:pt x="559582" y="168945"/>
                    <a:pt x="549830" y="168799"/>
                  </a:cubicBezTo>
                  <a:cubicBezTo>
                    <a:pt x="539995" y="168724"/>
                    <a:pt x="531112" y="166911"/>
                    <a:pt x="523182" y="163362"/>
                  </a:cubicBezTo>
                  <a:cubicBezTo>
                    <a:pt x="515252" y="159813"/>
                    <a:pt x="507366" y="153780"/>
                    <a:pt x="499526" y="145264"/>
                  </a:cubicBezTo>
                  <a:cubicBezTo>
                    <a:pt x="491686" y="136747"/>
                    <a:pt x="486199" y="127490"/>
                    <a:pt x="483064" y="117490"/>
                  </a:cubicBezTo>
                  <a:cubicBezTo>
                    <a:pt x="479930" y="107491"/>
                    <a:pt x="478288" y="97084"/>
                    <a:pt x="478138" y="86271"/>
                  </a:cubicBezTo>
                  <a:cubicBezTo>
                    <a:pt x="478065" y="76982"/>
                    <a:pt x="479126" y="67576"/>
                    <a:pt x="481320" y="58052"/>
                  </a:cubicBezTo>
                  <a:cubicBezTo>
                    <a:pt x="483514" y="48528"/>
                    <a:pt x="487925" y="39153"/>
                    <a:pt x="494553" y="29926"/>
                  </a:cubicBezTo>
                  <a:cubicBezTo>
                    <a:pt x="501181" y="20699"/>
                    <a:pt x="509217" y="13715"/>
                    <a:pt x="518660" y="8974"/>
                  </a:cubicBezTo>
                  <a:cubicBezTo>
                    <a:pt x="528104" y="4233"/>
                    <a:pt x="538482" y="1712"/>
                    <a:pt x="549796" y="1411"/>
                  </a:cubicBezTo>
                  <a:close/>
                  <a:moveTo>
                    <a:pt x="216421" y="1411"/>
                  </a:moveTo>
                  <a:cubicBezTo>
                    <a:pt x="226846" y="1186"/>
                    <a:pt x="236657" y="2901"/>
                    <a:pt x="245856" y="6558"/>
                  </a:cubicBezTo>
                  <a:cubicBezTo>
                    <a:pt x="255055" y="10215"/>
                    <a:pt x="262551" y="15167"/>
                    <a:pt x="268344" y="21415"/>
                  </a:cubicBezTo>
                  <a:cubicBezTo>
                    <a:pt x="274138" y="27663"/>
                    <a:pt x="278467" y="33671"/>
                    <a:pt x="281333" y="39440"/>
                  </a:cubicBezTo>
                  <a:cubicBezTo>
                    <a:pt x="284198" y="45209"/>
                    <a:pt x="286659" y="51925"/>
                    <a:pt x="288715" y="59589"/>
                  </a:cubicBezTo>
                  <a:cubicBezTo>
                    <a:pt x="290772" y="67253"/>
                    <a:pt x="291725" y="76159"/>
                    <a:pt x="291576" y="86306"/>
                  </a:cubicBezTo>
                  <a:cubicBezTo>
                    <a:pt x="291278" y="98775"/>
                    <a:pt x="289110" y="110110"/>
                    <a:pt x="285075" y="120311"/>
                  </a:cubicBezTo>
                  <a:cubicBezTo>
                    <a:pt x="281039" y="130512"/>
                    <a:pt x="275585" y="139349"/>
                    <a:pt x="268714" y="146821"/>
                  </a:cubicBezTo>
                  <a:cubicBezTo>
                    <a:pt x="261843" y="154293"/>
                    <a:pt x="253854" y="159861"/>
                    <a:pt x="244745" y="163523"/>
                  </a:cubicBezTo>
                  <a:cubicBezTo>
                    <a:pt x="235637" y="167186"/>
                    <a:pt x="226207" y="168945"/>
                    <a:pt x="216456" y="168799"/>
                  </a:cubicBezTo>
                  <a:cubicBezTo>
                    <a:pt x="206620" y="168724"/>
                    <a:pt x="197737" y="166911"/>
                    <a:pt x="189807" y="163362"/>
                  </a:cubicBezTo>
                  <a:cubicBezTo>
                    <a:pt x="181876" y="159813"/>
                    <a:pt x="173991" y="153780"/>
                    <a:pt x="166151" y="145264"/>
                  </a:cubicBezTo>
                  <a:cubicBezTo>
                    <a:pt x="158311" y="136747"/>
                    <a:pt x="152824" y="127490"/>
                    <a:pt x="149690" y="117490"/>
                  </a:cubicBezTo>
                  <a:cubicBezTo>
                    <a:pt x="146555" y="107491"/>
                    <a:pt x="144913" y="97084"/>
                    <a:pt x="144763" y="86271"/>
                  </a:cubicBezTo>
                  <a:cubicBezTo>
                    <a:pt x="144690" y="76982"/>
                    <a:pt x="145751" y="67576"/>
                    <a:pt x="147945" y="58052"/>
                  </a:cubicBezTo>
                  <a:cubicBezTo>
                    <a:pt x="150139" y="48528"/>
                    <a:pt x="154550" y="39153"/>
                    <a:pt x="161178" y="29926"/>
                  </a:cubicBezTo>
                  <a:cubicBezTo>
                    <a:pt x="167806" y="20699"/>
                    <a:pt x="175842" y="13715"/>
                    <a:pt x="185285" y="8974"/>
                  </a:cubicBezTo>
                  <a:cubicBezTo>
                    <a:pt x="194729" y="4233"/>
                    <a:pt x="205107" y="1712"/>
                    <a:pt x="216421" y="1411"/>
                  </a:cubicBezTo>
                  <a:close/>
                  <a:moveTo>
                    <a:pt x="426696" y="25"/>
                  </a:moveTo>
                  <a:cubicBezTo>
                    <a:pt x="429022" y="-209"/>
                    <a:pt x="430772" y="1212"/>
                    <a:pt x="431945" y="4287"/>
                  </a:cubicBezTo>
                  <a:lnTo>
                    <a:pt x="444050" y="39317"/>
                  </a:lnTo>
                  <a:cubicBezTo>
                    <a:pt x="445265" y="44052"/>
                    <a:pt x="444298" y="47088"/>
                    <a:pt x="441147" y="48425"/>
                  </a:cubicBezTo>
                  <a:cubicBezTo>
                    <a:pt x="437997" y="49763"/>
                    <a:pt x="435444" y="49059"/>
                    <a:pt x="433490" y="46313"/>
                  </a:cubicBezTo>
                  <a:lnTo>
                    <a:pt x="430290" y="41480"/>
                  </a:lnTo>
                  <a:cubicBezTo>
                    <a:pt x="428420" y="38764"/>
                    <a:pt x="426014" y="35753"/>
                    <a:pt x="423071" y="32447"/>
                  </a:cubicBezTo>
                  <a:cubicBezTo>
                    <a:pt x="420128" y="29141"/>
                    <a:pt x="416436" y="25977"/>
                    <a:pt x="411994" y="22955"/>
                  </a:cubicBezTo>
                  <a:cubicBezTo>
                    <a:pt x="407553" y="19932"/>
                    <a:pt x="402275" y="17464"/>
                    <a:pt x="396161" y="15549"/>
                  </a:cubicBezTo>
                  <a:cubicBezTo>
                    <a:pt x="390046" y="13634"/>
                    <a:pt x="383212" y="13467"/>
                    <a:pt x="375658" y="15048"/>
                  </a:cubicBezTo>
                  <a:cubicBezTo>
                    <a:pt x="370649" y="16077"/>
                    <a:pt x="365624" y="18139"/>
                    <a:pt x="360583" y="21233"/>
                  </a:cubicBezTo>
                  <a:cubicBezTo>
                    <a:pt x="355542" y="24327"/>
                    <a:pt x="350792" y="29069"/>
                    <a:pt x="346333" y="35459"/>
                  </a:cubicBezTo>
                  <a:cubicBezTo>
                    <a:pt x="341874" y="41849"/>
                    <a:pt x="338788" y="48931"/>
                    <a:pt x="337076" y="56704"/>
                  </a:cubicBezTo>
                  <a:cubicBezTo>
                    <a:pt x="335364" y="64477"/>
                    <a:pt x="334383" y="72270"/>
                    <a:pt x="334133" y="80083"/>
                  </a:cubicBezTo>
                  <a:cubicBezTo>
                    <a:pt x="333883" y="87897"/>
                    <a:pt x="334078" y="94576"/>
                    <a:pt x="334717" y="100123"/>
                  </a:cubicBezTo>
                  <a:cubicBezTo>
                    <a:pt x="335799" y="111370"/>
                    <a:pt x="338731" y="121548"/>
                    <a:pt x="343515" y="130659"/>
                  </a:cubicBezTo>
                  <a:cubicBezTo>
                    <a:pt x="348299" y="139769"/>
                    <a:pt x="354274" y="146272"/>
                    <a:pt x="361439" y="150168"/>
                  </a:cubicBezTo>
                  <a:cubicBezTo>
                    <a:pt x="368605" y="154064"/>
                    <a:pt x="376250" y="156151"/>
                    <a:pt x="384377" y="156428"/>
                  </a:cubicBezTo>
                  <a:cubicBezTo>
                    <a:pt x="392189" y="156775"/>
                    <a:pt x="398745" y="155446"/>
                    <a:pt x="404044" y="152442"/>
                  </a:cubicBezTo>
                  <a:cubicBezTo>
                    <a:pt x="409343" y="149437"/>
                    <a:pt x="412751" y="145879"/>
                    <a:pt x="414268" y="141767"/>
                  </a:cubicBezTo>
                  <a:cubicBezTo>
                    <a:pt x="415786" y="137655"/>
                    <a:pt x="416544" y="133972"/>
                    <a:pt x="416544" y="130719"/>
                  </a:cubicBezTo>
                  <a:lnTo>
                    <a:pt x="416544" y="112443"/>
                  </a:lnTo>
                  <a:cubicBezTo>
                    <a:pt x="416544" y="110016"/>
                    <a:pt x="416152" y="108076"/>
                    <a:pt x="415366" y="106622"/>
                  </a:cubicBezTo>
                  <a:cubicBezTo>
                    <a:pt x="414581" y="105168"/>
                    <a:pt x="413336" y="104067"/>
                    <a:pt x="411631" y="103319"/>
                  </a:cubicBezTo>
                  <a:cubicBezTo>
                    <a:pt x="409927" y="102572"/>
                    <a:pt x="406946" y="102198"/>
                    <a:pt x="402690" y="102198"/>
                  </a:cubicBezTo>
                  <a:lnTo>
                    <a:pt x="393387" y="102198"/>
                  </a:lnTo>
                  <a:cubicBezTo>
                    <a:pt x="389554" y="102198"/>
                    <a:pt x="387567" y="100245"/>
                    <a:pt x="387426" y="96338"/>
                  </a:cubicBezTo>
                  <a:cubicBezTo>
                    <a:pt x="387285" y="92431"/>
                    <a:pt x="389272" y="90478"/>
                    <a:pt x="393387" y="90478"/>
                  </a:cubicBezTo>
                  <a:lnTo>
                    <a:pt x="452612" y="90478"/>
                  </a:lnTo>
                  <a:cubicBezTo>
                    <a:pt x="456655" y="90478"/>
                    <a:pt x="458599" y="92431"/>
                    <a:pt x="458446" y="96338"/>
                  </a:cubicBezTo>
                  <a:cubicBezTo>
                    <a:pt x="458292" y="100245"/>
                    <a:pt x="456348" y="102198"/>
                    <a:pt x="452612" y="102198"/>
                  </a:cubicBezTo>
                  <a:lnTo>
                    <a:pt x="446811" y="102198"/>
                  </a:lnTo>
                  <a:cubicBezTo>
                    <a:pt x="444617" y="102198"/>
                    <a:pt x="442988" y="102553"/>
                    <a:pt x="441923" y="103264"/>
                  </a:cubicBezTo>
                  <a:cubicBezTo>
                    <a:pt x="440858" y="103974"/>
                    <a:pt x="440082" y="104842"/>
                    <a:pt x="439597" y="105867"/>
                  </a:cubicBezTo>
                  <a:cubicBezTo>
                    <a:pt x="439111" y="106892"/>
                    <a:pt x="438869" y="108098"/>
                    <a:pt x="438869" y="109487"/>
                  </a:cubicBezTo>
                  <a:lnTo>
                    <a:pt x="438869" y="159174"/>
                  </a:lnTo>
                  <a:cubicBezTo>
                    <a:pt x="438869" y="161783"/>
                    <a:pt x="437899" y="163409"/>
                    <a:pt x="435960" y="164053"/>
                  </a:cubicBezTo>
                  <a:cubicBezTo>
                    <a:pt x="434022" y="164696"/>
                    <a:pt x="432063" y="164454"/>
                    <a:pt x="430086" y="163325"/>
                  </a:cubicBezTo>
                  <a:lnTo>
                    <a:pt x="427471" y="161141"/>
                  </a:lnTo>
                  <a:cubicBezTo>
                    <a:pt x="426139" y="160212"/>
                    <a:pt x="424235" y="159717"/>
                    <a:pt x="421759" y="159655"/>
                  </a:cubicBezTo>
                  <a:cubicBezTo>
                    <a:pt x="419508" y="159655"/>
                    <a:pt x="416245" y="160481"/>
                    <a:pt x="411971" y="162133"/>
                  </a:cubicBezTo>
                  <a:cubicBezTo>
                    <a:pt x="407696" y="163786"/>
                    <a:pt x="403404" y="165262"/>
                    <a:pt x="399094" y="166563"/>
                  </a:cubicBezTo>
                  <a:cubicBezTo>
                    <a:pt x="394784" y="167864"/>
                    <a:pt x="389538" y="168553"/>
                    <a:pt x="383355" y="168628"/>
                  </a:cubicBezTo>
                  <a:cubicBezTo>
                    <a:pt x="376241" y="168775"/>
                    <a:pt x="368631" y="167549"/>
                    <a:pt x="360525" y="164950"/>
                  </a:cubicBezTo>
                  <a:cubicBezTo>
                    <a:pt x="352420" y="162351"/>
                    <a:pt x="344480" y="157860"/>
                    <a:pt x="336707" y="151476"/>
                  </a:cubicBezTo>
                  <a:cubicBezTo>
                    <a:pt x="328933" y="145092"/>
                    <a:pt x="322957" y="137551"/>
                    <a:pt x="318777" y="128853"/>
                  </a:cubicBezTo>
                  <a:cubicBezTo>
                    <a:pt x="314598" y="120155"/>
                    <a:pt x="311936" y="110979"/>
                    <a:pt x="310790" y="101325"/>
                  </a:cubicBezTo>
                  <a:cubicBezTo>
                    <a:pt x="309645" y="91672"/>
                    <a:pt x="309776" y="81136"/>
                    <a:pt x="311183" y="69718"/>
                  </a:cubicBezTo>
                  <a:cubicBezTo>
                    <a:pt x="312579" y="58969"/>
                    <a:pt x="315374" y="49026"/>
                    <a:pt x="319568" y="39891"/>
                  </a:cubicBezTo>
                  <a:cubicBezTo>
                    <a:pt x="323761" y="30755"/>
                    <a:pt x="329216" y="23285"/>
                    <a:pt x="335932" y="17479"/>
                  </a:cubicBezTo>
                  <a:cubicBezTo>
                    <a:pt x="342649" y="11672"/>
                    <a:pt x="350170" y="7532"/>
                    <a:pt x="358497" y="5056"/>
                  </a:cubicBezTo>
                  <a:cubicBezTo>
                    <a:pt x="366824" y="2581"/>
                    <a:pt x="375231" y="1419"/>
                    <a:pt x="383719" y="1570"/>
                  </a:cubicBezTo>
                  <a:cubicBezTo>
                    <a:pt x="387998" y="1720"/>
                    <a:pt x="391868" y="2118"/>
                    <a:pt x="395328" y="2765"/>
                  </a:cubicBezTo>
                  <a:cubicBezTo>
                    <a:pt x="398788" y="3411"/>
                    <a:pt x="402205" y="4308"/>
                    <a:pt x="405579" y="5457"/>
                  </a:cubicBezTo>
                  <a:cubicBezTo>
                    <a:pt x="408952" y="6605"/>
                    <a:pt x="411178" y="7239"/>
                    <a:pt x="412256" y="7359"/>
                  </a:cubicBezTo>
                  <a:cubicBezTo>
                    <a:pt x="414585" y="7854"/>
                    <a:pt x="416288" y="7801"/>
                    <a:pt x="417367" y="7199"/>
                  </a:cubicBezTo>
                  <a:cubicBezTo>
                    <a:pt x="418445" y="6597"/>
                    <a:pt x="419246" y="5938"/>
                    <a:pt x="419769" y="5220"/>
                  </a:cubicBezTo>
                  <a:lnTo>
                    <a:pt x="421552" y="2510"/>
                  </a:lnTo>
                  <a:cubicBezTo>
                    <a:pt x="422655" y="1087"/>
                    <a:pt x="424370" y="258"/>
                    <a:pt x="426696" y="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ctr"/>
              <a:endParaRPr lang="zh-CN" altLang="en-US" b="1">
                <a:solidFill>
                  <a:srgbClr val="FBC0B9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172720" y="162560"/>
            <a:ext cx="11846560" cy="6532880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124497" y="1210167"/>
            <a:ext cx="5083443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8800" b="1">
                <a:solidFill>
                  <a:schemeClr val="bg1">
                    <a:alpha val="43000"/>
                  </a:schemeClr>
                </a:solidFill>
                <a:latin typeface="+mj-ea"/>
                <a:ea typeface="+mj-ea"/>
              </a:rPr>
              <a:t>THANKS</a:t>
            </a:r>
            <a:endParaRPr lang="en-US" altLang="zh-CN" sz="8800" b="1">
              <a:solidFill>
                <a:schemeClr val="bg1">
                  <a:alpha val="43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310783" y="0"/>
            <a:ext cx="28929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图片包含 游戏机, 体育&#10;&#10;描述已自动生成"/>
          <p:cNvPicPr/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41"/>
          <a:stretch>
            <a:fillRect/>
          </a:stretch>
        </p:blipFill>
        <p:spPr>
          <a:xfrm>
            <a:off x="6507480" y="0"/>
            <a:ext cx="5684520" cy="6858000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796342" y="709806"/>
            <a:ext cx="2294976" cy="1054565"/>
            <a:chOff x="937018" y="1199578"/>
            <a:chExt cx="2294976" cy="1054565"/>
          </a:xfrm>
        </p:grpSpPr>
        <p:sp>
          <p:nvSpPr>
            <p:cNvPr id="2" name="文本框 1"/>
            <p:cNvSpPr txBox="1"/>
            <p:nvPr/>
          </p:nvSpPr>
          <p:spPr>
            <a:xfrm>
              <a:off x="937018" y="1199578"/>
              <a:ext cx="22949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>
                  <a:solidFill>
                    <a:schemeClr val="accent1"/>
                  </a:solidFill>
                  <a:latin typeface="+mj-ea"/>
                  <a:ea typeface="+mj-ea"/>
                </a:rPr>
                <a:t>目录</a:t>
              </a:r>
              <a:endParaRPr lang="zh-CN" altLang="en-US" sz="4800" b="1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06468" y="1884811"/>
              <a:ext cx="1955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pc="300"/>
                <a:t>CONTENT</a:t>
              </a:r>
              <a:endParaRPr lang="zh-CN" altLang="en-US" spc="3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65792" y="2492683"/>
            <a:ext cx="4268335" cy="738069"/>
            <a:chOff x="1067741" y="2385476"/>
            <a:chExt cx="4268335" cy="738069"/>
          </a:xfrm>
        </p:grpSpPr>
        <p:sp>
          <p:nvSpPr>
            <p:cNvPr id="4" name="文本框 3"/>
            <p:cNvSpPr txBox="1"/>
            <p:nvPr/>
          </p:nvSpPr>
          <p:spPr>
            <a:xfrm>
              <a:off x="1067741" y="2385476"/>
              <a:ext cx="30572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>
                  <a:solidFill>
                    <a:schemeClr val="accent1"/>
                  </a:solidFill>
                  <a:latin typeface="+mj-ea"/>
                  <a:ea typeface="+mj-ea"/>
                </a:rPr>
                <a:t>这里输入您的标题</a:t>
              </a:r>
              <a:endParaRPr lang="zh-CN" altLang="en-US" sz="2800" b="1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067741" y="2815768"/>
              <a:ext cx="42683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spc="300"/>
                <a:t>Enter Your English Title Here</a:t>
              </a:r>
              <a:endParaRPr lang="zh-CN" altLang="en-US" sz="1400" spc="300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65792" y="3465164"/>
            <a:ext cx="4268335" cy="738069"/>
            <a:chOff x="1067741" y="2385476"/>
            <a:chExt cx="4268335" cy="738069"/>
          </a:xfrm>
        </p:grpSpPr>
        <p:sp>
          <p:nvSpPr>
            <p:cNvPr id="11" name="文本框 10"/>
            <p:cNvSpPr txBox="1"/>
            <p:nvPr/>
          </p:nvSpPr>
          <p:spPr>
            <a:xfrm>
              <a:off x="1067741" y="2385476"/>
              <a:ext cx="30572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>
                  <a:solidFill>
                    <a:schemeClr val="accent1"/>
                  </a:solidFill>
                  <a:latin typeface="+mj-ea"/>
                  <a:ea typeface="+mj-ea"/>
                </a:rPr>
                <a:t>这里输入您的标题</a:t>
              </a:r>
              <a:endParaRPr lang="zh-CN" altLang="en-US" sz="2800" b="1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67741" y="2815768"/>
              <a:ext cx="42683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spc="300"/>
                <a:t>Enter Your English Title Here</a:t>
              </a:r>
              <a:endParaRPr lang="zh-CN" altLang="en-US" sz="1400" spc="30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65792" y="4437645"/>
            <a:ext cx="4268335" cy="738069"/>
            <a:chOff x="1067741" y="2385476"/>
            <a:chExt cx="4268335" cy="738069"/>
          </a:xfrm>
        </p:grpSpPr>
        <p:sp>
          <p:nvSpPr>
            <p:cNvPr id="14" name="文本框 13"/>
            <p:cNvSpPr txBox="1"/>
            <p:nvPr/>
          </p:nvSpPr>
          <p:spPr>
            <a:xfrm>
              <a:off x="1067741" y="2385476"/>
              <a:ext cx="30572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>
                  <a:solidFill>
                    <a:schemeClr val="accent1"/>
                  </a:solidFill>
                  <a:latin typeface="+mj-ea"/>
                  <a:ea typeface="+mj-ea"/>
                </a:rPr>
                <a:t>这里输入您的标题</a:t>
              </a:r>
              <a:endParaRPr lang="zh-CN" altLang="en-US" sz="2800" b="1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067741" y="2815768"/>
              <a:ext cx="42683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spc="300"/>
                <a:t>Enter Your English Title Here</a:t>
              </a:r>
              <a:endParaRPr lang="zh-CN" altLang="en-US" sz="1400" spc="30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65792" y="5410126"/>
            <a:ext cx="4268335" cy="738069"/>
            <a:chOff x="1067741" y="2385476"/>
            <a:chExt cx="4268335" cy="738069"/>
          </a:xfrm>
        </p:grpSpPr>
        <p:sp>
          <p:nvSpPr>
            <p:cNvPr id="17" name="文本框 16"/>
            <p:cNvSpPr txBox="1"/>
            <p:nvPr/>
          </p:nvSpPr>
          <p:spPr>
            <a:xfrm>
              <a:off x="1067741" y="2385476"/>
              <a:ext cx="30572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>
                  <a:solidFill>
                    <a:schemeClr val="accent1"/>
                  </a:solidFill>
                  <a:latin typeface="+mj-ea"/>
                  <a:ea typeface="+mj-ea"/>
                </a:rPr>
                <a:t>这里输入您的标题</a:t>
              </a:r>
              <a:endParaRPr lang="zh-CN" altLang="en-US" sz="2800" b="1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067741" y="2815768"/>
              <a:ext cx="42683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spc="300"/>
                <a:t>Enter Your English Title Here</a:t>
              </a:r>
              <a:endParaRPr lang="zh-CN" altLang="en-US" sz="1400" spc="300"/>
            </a:p>
          </p:txBody>
        </p:sp>
      </p:grpSp>
      <p:cxnSp>
        <p:nvCxnSpPr>
          <p:cNvPr id="21" name="直接连接符 20"/>
          <p:cNvCxnSpPr/>
          <p:nvPr/>
        </p:nvCxnSpPr>
        <p:spPr>
          <a:xfrm>
            <a:off x="0" y="1966487"/>
            <a:ext cx="1984112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6507480" y="0"/>
            <a:ext cx="5684520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8073684" y="2278997"/>
            <a:ext cx="2552112" cy="2300006"/>
            <a:chOff x="4983356" y="4786254"/>
            <a:chExt cx="1390987" cy="1253582"/>
          </a:xfrm>
          <a:solidFill>
            <a:schemeClr val="bg1">
              <a:alpha val="85000"/>
            </a:schemeClr>
          </a:solidFill>
        </p:grpSpPr>
        <p:grpSp>
          <p:nvGrpSpPr>
            <p:cNvPr id="29" name="组合 28"/>
            <p:cNvGrpSpPr/>
            <p:nvPr/>
          </p:nvGrpSpPr>
          <p:grpSpPr>
            <a:xfrm>
              <a:off x="5202514" y="4786254"/>
              <a:ext cx="952670" cy="965712"/>
              <a:chOff x="-4127142" y="2731292"/>
              <a:chExt cx="952670" cy="965712"/>
            </a:xfrm>
            <a:grpFill/>
          </p:grpSpPr>
          <p:sp>
            <p:nvSpPr>
              <p:cNvPr id="31" name="任意多边形: 形状 30"/>
              <p:cNvSpPr/>
              <p:nvPr/>
            </p:nvSpPr>
            <p:spPr>
              <a:xfrm>
                <a:off x="-4127142" y="2851499"/>
                <a:ext cx="729188" cy="436652"/>
              </a:xfrm>
              <a:custGeom>
                <a:avLst/>
                <a:gdLst>
                  <a:gd name="connsiteX0" fmla="*/ 130716 w 729188"/>
                  <a:gd name="connsiteY0" fmla="*/ 0 h 436652"/>
                  <a:gd name="connsiteX1" fmla="*/ 145599 w 729188"/>
                  <a:gd name="connsiteY1" fmla="*/ 420439 h 436652"/>
                  <a:gd name="connsiteX2" fmla="*/ 504089 w 729188"/>
                  <a:gd name="connsiteY2" fmla="*/ 337282 h 436652"/>
                  <a:gd name="connsiteX3" fmla="*/ 727331 w 729188"/>
                  <a:gd name="connsiteY3" fmla="*/ 428997 h 436652"/>
                  <a:gd name="connsiteX4" fmla="*/ 665381 w 729188"/>
                  <a:gd name="connsiteY4" fmla="*/ 288913 h 436652"/>
                  <a:gd name="connsiteX5" fmla="*/ 380189 w 729188"/>
                  <a:gd name="connsiteY5" fmla="*/ 291331 h 436652"/>
                  <a:gd name="connsiteX6" fmla="*/ 130716 w 729188"/>
                  <a:gd name="connsiteY6" fmla="*/ 0 h 436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9188" h="436652">
                    <a:moveTo>
                      <a:pt x="130716" y="0"/>
                    </a:moveTo>
                    <a:cubicBezTo>
                      <a:pt x="130716" y="0"/>
                      <a:pt x="-173079" y="291517"/>
                      <a:pt x="145599" y="420439"/>
                    </a:cubicBezTo>
                    <a:cubicBezTo>
                      <a:pt x="145599" y="420439"/>
                      <a:pt x="281963" y="491133"/>
                      <a:pt x="504089" y="337282"/>
                    </a:cubicBezTo>
                    <a:cubicBezTo>
                      <a:pt x="504089" y="337282"/>
                      <a:pt x="671520" y="220638"/>
                      <a:pt x="727331" y="428997"/>
                    </a:cubicBezTo>
                    <a:cubicBezTo>
                      <a:pt x="727331" y="428997"/>
                      <a:pt x="745935" y="353281"/>
                      <a:pt x="665381" y="288913"/>
                    </a:cubicBezTo>
                    <a:cubicBezTo>
                      <a:pt x="584828" y="224544"/>
                      <a:pt x="380189" y="291331"/>
                      <a:pt x="380189" y="291331"/>
                    </a:cubicBezTo>
                    <a:cubicBezTo>
                      <a:pt x="380189" y="291331"/>
                      <a:pt x="84765" y="372070"/>
                      <a:pt x="130716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-3911226" y="2732436"/>
                <a:ext cx="579077" cy="765534"/>
              </a:xfrm>
              <a:custGeom>
                <a:avLst/>
                <a:gdLst>
                  <a:gd name="connsiteX0" fmla="*/ 159994 w 579077"/>
                  <a:gd name="connsiteY0" fmla="*/ 0 h 765534"/>
                  <a:gd name="connsiteX1" fmla="*/ 4 w 579077"/>
                  <a:gd name="connsiteY1" fmla="*/ 167432 h 765534"/>
                  <a:gd name="connsiteX2" fmla="*/ 182318 w 579077"/>
                  <a:gd name="connsiteY2" fmla="*/ 337654 h 765534"/>
                  <a:gd name="connsiteX3" fmla="*/ 469743 w 579077"/>
                  <a:gd name="connsiteY3" fmla="*/ 373001 h 765534"/>
                  <a:gd name="connsiteX4" fmla="*/ 494858 w 579077"/>
                  <a:gd name="connsiteY4" fmla="*/ 765535 h 765534"/>
                  <a:gd name="connsiteX5" fmla="*/ 534855 w 579077"/>
                  <a:gd name="connsiteY5" fmla="*/ 362769 h 765534"/>
                  <a:gd name="connsiteX6" fmla="*/ 338588 w 579077"/>
                  <a:gd name="connsiteY6" fmla="*/ 251147 h 765534"/>
                  <a:gd name="connsiteX7" fmla="*/ 159994 w 579077"/>
                  <a:gd name="connsiteY7" fmla="*/ 0 h 765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077" h="765534">
                    <a:moveTo>
                      <a:pt x="159994" y="0"/>
                    </a:moveTo>
                    <a:cubicBezTo>
                      <a:pt x="159994" y="0"/>
                      <a:pt x="-926" y="33486"/>
                      <a:pt x="4" y="167432"/>
                    </a:cubicBezTo>
                    <a:cubicBezTo>
                      <a:pt x="934" y="301377"/>
                      <a:pt x="130601" y="330398"/>
                      <a:pt x="182318" y="337654"/>
                    </a:cubicBezTo>
                    <a:cubicBezTo>
                      <a:pt x="238873" y="345467"/>
                      <a:pt x="411514" y="315144"/>
                      <a:pt x="469743" y="373001"/>
                    </a:cubicBezTo>
                    <a:cubicBezTo>
                      <a:pt x="529832" y="432904"/>
                      <a:pt x="586015" y="518108"/>
                      <a:pt x="494858" y="765535"/>
                    </a:cubicBezTo>
                    <a:cubicBezTo>
                      <a:pt x="494858" y="765535"/>
                      <a:pt x="653918" y="585081"/>
                      <a:pt x="534855" y="362769"/>
                    </a:cubicBezTo>
                    <a:cubicBezTo>
                      <a:pt x="534855" y="362769"/>
                      <a:pt x="481835" y="266030"/>
                      <a:pt x="338588" y="251147"/>
                    </a:cubicBezTo>
                    <a:cubicBezTo>
                      <a:pt x="195341" y="236265"/>
                      <a:pt x="84650" y="144177"/>
                      <a:pt x="159994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-4060980" y="2731292"/>
                <a:ext cx="886508" cy="965712"/>
              </a:xfrm>
              <a:custGeom>
                <a:avLst/>
                <a:gdLst>
                  <a:gd name="connsiteX0" fmla="*/ 364629 w 886508"/>
                  <a:gd name="connsiteY0" fmla="*/ 40212 h 965712"/>
                  <a:gd name="connsiteX1" fmla="*/ 498574 w 886508"/>
                  <a:gd name="connsiteY1" fmla="*/ 179738 h 965712"/>
                  <a:gd name="connsiteX2" fmla="*/ 775767 w 886508"/>
                  <a:gd name="connsiteY2" fmla="*/ 585295 h 965712"/>
                  <a:gd name="connsiteX3" fmla="*/ 318120 w 886508"/>
                  <a:gd name="connsiteY3" fmla="*/ 914577 h 965712"/>
                  <a:gd name="connsiteX4" fmla="*/ 0 w 886508"/>
                  <a:gd name="connsiteY4" fmla="*/ 766679 h 965712"/>
                  <a:gd name="connsiteX5" fmla="*/ 188454 w 886508"/>
                  <a:gd name="connsiteY5" fmla="*/ 925181 h 965712"/>
                  <a:gd name="connsiteX6" fmla="*/ 885527 w 886508"/>
                  <a:gd name="connsiteY6" fmla="*/ 490417 h 965712"/>
                  <a:gd name="connsiteX7" fmla="*/ 728886 w 886508"/>
                  <a:gd name="connsiteY7" fmla="*/ 131369 h 965712"/>
                  <a:gd name="connsiteX8" fmla="*/ 439415 w 886508"/>
                  <a:gd name="connsiteY8" fmla="*/ 1144 h 965712"/>
                  <a:gd name="connsiteX9" fmla="*/ 364629 w 886508"/>
                  <a:gd name="connsiteY9" fmla="*/ 40212 h 965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6508" h="965712">
                    <a:moveTo>
                      <a:pt x="364629" y="40212"/>
                    </a:moveTo>
                    <a:cubicBezTo>
                      <a:pt x="364629" y="40212"/>
                      <a:pt x="301377" y="162437"/>
                      <a:pt x="498574" y="179738"/>
                    </a:cubicBezTo>
                    <a:cubicBezTo>
                      <a:pt x="695772" y="197039"/>
                      <a:pt x="799951" y="410422"/>
                      <a:pt x="775767" y="585295"/>
                    </a:cubicBezTo>
                    <a:cubicBezTo>
                      <a:pt x="751582" y="760168"/>
                      <a:pt x="604614" y="929460"/>
                      <a:pt x="318120" y="914577"/>
                    </a:cubicBezTo>
                    <a:cubicBezTo>
                      <a:pt x="318120" y="914577"/>
                      <a:pt x="121481" y="903415"/>
                      <a:pt x="0" y="766679"/>
                    </a:cubicBezTo>
                    <a:cubicBezTo>
                      <a:pt x="0" y="766679"/>
                      <a:pt x="27347" y="837000"/>
                      <a:pt x="188454" y="925181"/>
                    </a:cubicBezTo>
                    <a:cubicBezTo>
                      <a:pt x="349746" y="1013176"/>
                      <a:pt x="835298" y="994572"/>
                      <a:pt x="885527" y="490417"/>
                    </a:cubicBezTo>
                    <a:cubicBezTo>
                      <a:pt x="885527" y="490417"/>
                      <a:pt x="908782" y="283918"/>
                      <a:pt x="728886" y="131369"/>
                    </a:cubicBezTo>
                    <a:cubicBezTo>
                      <a:pt x="548990" y="-21180"/>
                      <a:pt x="439415" y="1144"/>
                      <a:pt x="439415" y="1144"/>
                    </a:cubicBezTo>
                    <a:cubicBezTo>
                      <a:pt x="439415" y="1144"/>
                      <a:pt x="395697" y="-158"/>
                      <a:pt x="364629" y="40212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4983356" y="5871029"/>
              <a:ext cx="1390987" cy="168807"/>
            </a:xfrm>
            <a:custGeom>
              <a:avLst/>
              <a:gdLst/>
              <a:ahLst/>
              <a:cxnLst/>
              <a:rect l="l" t="t" r="r" b="b"/>
              <a:pathLst>
                <a:path w="1390987" h="168807">
                  <a:moveTo>
                    <a:pt x="1148621" y="14576"/>
                  </a:moveTo>
                  <a:cubicBezTo>
                    <a:pt x="1144896" y="14576"/>
                    <a:pt x="1142256" y="14972"/>
                    <a:pt x="1140699" y="15766"/>
                  </a:cubicBezTo>
                  <a:cubicBezTo>
                    <a:pt x="1139142" y="16559"/>
                    <a:pt x="1137892" y="17585"/>
                    <a:pt x="1136948" y="18843"/>
                  </a:cubicBezTo>
                  <a:cubicBezTo>
                    <a:pt x="1136005" y="20101"/>
                    <a:pt x="1135533" y="22240"/>
                    <a:pt x="1135533" y="25258"/>
                  </a:cubicBezTo>
                  <a:lnTo>
                    <a:pt x="1135533" y="77530"/>
                  </a:lnTo>
                  <a:lnTo>
                    <a:pt x="1168430" y="77530"/>
                  </a:lnTo>
                  <a:cubicBezTo>
                    <a:pt x="1174853" y="77530"/>
                    <a:pt x="1180380" y="76506"/>
                    <a:pt x="1185012" y="74458"/>
                  </a:cubicBezTo>
                  <a:cubicBezTo>
                    <a:pt x="1189644" y="72411"/>
                    <a:pt x="1193411" y="68661"/>
                    <a:pt x="1196315" y="63208"/>
                  </a:cubicBezTo>
                  <a:cubicBezTo>
                    <a:pt x="1199219" y="57756"/>
                    <a:pt x="1200562" y="52109"/>
                    <a:pt x="1200343" y="46267"/>
                  </a:cubicBezTo>
                  <a:cubicBezTo>
                    <a:pt x="1200071" y="40333"/>
                    <a:pt x="1198379" y="34852"/>
                    <a:pt x="1195268" y="29826"/>
                  </a:cubicBezTo>
                  <a:cubicBezTo>
                    <a:pt x="1192156" y="24799"/>
                    <a:pt x="1188064" y="21001"/>
                    <a:pt x="1182992" y="18431"/>
                  </a:cubicBezTo>
                  <a:cubicBezTo>
                    <a:pt x="1177920" y="15861"/>
                    <a:pt x="1172227" y="14576"/>
                    <a:pt x="1165913" y="14576"/>
                  </a:cubicBezTo>
                  <a:close/>
                  <a:moveTo>
                    <a:pt x="549464" y="12845"/>
                  </a:moveTo>
                  <a:cubicBezTo>
                    <a:pt x="541432" y="12983"/>
                    <a:pt x="533951" y="15494"/>
                    <a:pt x="527021" y="20379"/>
                  </a:cubicBezTo>
                  <a:cubicBezTo>
                    <a:pt x="520090" y="25264"/>
                    <a:pt x="514699" y="31859"/>
                    <a:pt x="510848" y="40164"/>
                  </a:cubicBezTo>
                  <a:cubicBezTo>
                    <a:pt x="506996" y="48468"/>
                    <a:pt x="504605" y="56525"/>
                    <a:pt x="503673" y="64334"/>
                  </a:cubicBezTo>
                  <a:cubicBezTo>
                    <a:pt x="502742" y="72143"/>
                    <a:pt x="502381" y="79365"/>
                    <a:pt x="502590" y="86001"/>
                  </a:cubicBezTo>
                  <a:cubicBezTo>
                    <a:pt x="502809" y="95520"/>
                    <a:pt x="503904" y="104366"/>
                    <a:pt x="505875" y="112540"/>
                  </a:cubicBezTo>
                  <a:cubicBezTo>
                    <a:pt x="507847" y="120713"/>
                    <a:pt x="511216" y="128401"/>
                    <a:pt x="515983" y="135604"/>
                  </a:cubicBezTo>
                  <a:cubicBezTo>
                    <a:pt x="520750" y="142807"/>
                    <a:pt x="525716" y="148147"/>
                    <a:pt x="530879" y="151624"/>
                  </a:cubicBezTo>
                  <a:cubicBezTo>
                    <a:pt x="536043" y="155100"/>
                    <a:pt x="542290" y="156942"/>
                    <a:pt x="549620" y="157149"/>
                  </a:cubicBezTo>
                  <a:cubicBezTo>
                    <a:pt x="556521" y="157491"/>
                    <a:pt x="563308" y="155950"/>
                    <a:pt x="569980" y="152528"/>
                  </a:cubicBezTo>
                  <a:cubicBezTo>
                    <a:pt x="576652" y="149105"/>
                    <a:pt x="582405" y="143583"/>
                    <a:pt x="587239" y="135961"/>
                  </a:cubicBezTo>
                  <a:cubicBezTo>
                    <a:pt x="592074" y="128339"/>
                    <a:pt x="595309" y="120636"/>
                    <a:pt x="596945" y="112854"/>
                  </a:cubicBezTo>
                  <a:cubicBezTo>
                    <a:pt x="598581" y="105072"/>
                    <a:pt x="599326" y="96223"/>
                    <a:pt x="599179" y="86306"/>
                  </a:cubicBezTo>
                  <a:cubicBezTo>
                    <a:pt x="598964" y="76790"/>
                    <a:pt x="597997" y="68005"/>
                    <a:pt x="596279" y="59949"/>
                  </a:cubicBezTo>
                  <a:cubicBezTo>
                    <a:pt x="594560" y="51894"/>
                    <a:pt x="591574" y="44139"/>
                    <a:pt x="587319" y="36683"/>
                  </a:cubicBezTo>
                  <a:cubicBezTo>
                    <a:pt x="583065" y="29228"/>
                    <a:pt x="577591" y="23373"/>
                    <a:pt x="570898" y="19118"/>
                  </a:cubicBezTo>
                  <a:cubicBezTo>
                    <a:pt x="564205" y="14863"/>
                    <a:pt x="557060" y="12772"/>
                    <a:pt x="549464" y="12845"/>
                  </a:cubicBezTo>
                  <a:close/>
                  <a:moveTo>
                    <a:pt x="216089" y="12845"/>
                  </a:moveTo>
                  <a:cubicBezTo>
                    <a:pt x="208057" y="12983"/>
                    <a:pt x="200576" y="15494"/>
                    <a:pt x="193646" y="20379"/>
                  </a:cubicBezTo>
                  <a:cubicBezTo>
                    <a:pt x="186715" y="25264"/>
                    <a:pt x="181324" y="31859"/>
                    <a:pt x="177473" y="40164"/>
                  </a:cubicBezTo>
                  <a:cubicBezTo>
                    <a:pt x="173621" y="48468"/>
                    <a:pt x="171230" y="56525"/>
                    <a:pt x="170298" y="64334"/>
                  </a:cubicBezTo>
                  <a:cubicBezTo>
                    <a:pt x="169367" y="72143"/>
                    <a:pt x="169006" y="79365"/>
                    <a:pt x="169215" y="86001"/>
                  </a:cubicBezTo>
                  <a:cubicBezTo>
                    <a:pt x="169434" y="95520"/>
                    <a:pt x="170529" y="104366"/>
                    <a:pt x="172500" y="112540"/>
                  </a:cubicBezTo>
                  <a:cubicBezTo>
                    <a:pt x="174472" y="120713"/>
                    <a:pt x="177841" y="128401"/>
                    <a:pt x="182608" y="135604"/>
                  </a:cubicBezTo>
                  <a:cubicBezTo>
                    <a:pt x="187375" y="142807"/>
                    <a:pt x="192341" y="148147"/>
                    <a:pt x="197504" y="151624"/>
                  </a:cubicBezTo>
                  <a:cubicBezTo>
                    <a:pt x="202668" y="155100"/>
                    <a:pt x="208915" y="156942"/>
                    <a:pt x="216244" y="157149"/>
                  </a:cubicBezTo>
                  <a:cubicBezTo>
                    <a:pt x="223146" y="157491"/>
                    <a:pt x="229933" y="155950"/>
                    <a:pt x="236605" y="152528"/>
                  </a:cubicBezTo>
                  <a:cubicBezTo>
                    <a:pt x="243277" y="149105"/>
                    <a:pt x="249030" y="143583"/>
                    <a:pt x="253864" y="135961"/>
                  </a:cubicBezTo>
                  <a:cubicBezTo>
                    <a:pt x="258699" y="128339"/>
                    <a:pt x="261934" y="120636"/>
                    <a:pt x="263570" y="112854"/>
                  </a:cubicBezTo>
                  <a:cubicBezTo>
                    <a:pt x="265206" y="105072"/>
                    <a:pt x="265951" y="96223"/>
                    <a:pt x="265804" y="86306"/>
                  </a:cubicBezTo>
                  <a:cubicBezTo>
                    <a:pt x="265589" y="76790"/>
                    <a:pt x="264622" y="68005"/>
                    <a:pt x="262904" y="59949"/>
                  </a:cubicBezTo>
                  <a:cubicBezTo>
                    <a:pt x="261185" y="51894"/>
                    <a:pt x="258199" y="44139"/>
                    <a:pt x="253944" y="36683"/>
                  </a:cubicBezTo>
                  <a:cubicBezTo>
                    <a:pt x="249690" y="29228"/>
                    <a:pt x="244216" y="23373"/>
                    <a:pt x="237523" y="19118"/>
                  </a:cubicBezTo>
                  <a:cubicBezTo>
                    <a:pt x="230830" y="14863"/>
                    <a:pt x="223685" y="12772"/>
                    <a:pt x="216089" y="12845"/>
                  </a:cubicBezTo>
                  <a:close/>
                  <a:moveTo>
                    <a:pt x="759580" y="6427"/>
                  </a:moveTo>
                  <a:lnTo>
                    <a:pt x="814538" y="6427"/>
                  </a:lnTo>
                  <a:cubicBezTo>
                    <a:pt x="818033" y="6427"/>
                    <a:pt x="819881" y="8381"/>
                    <a:pt x="820082" y="12287"/>
                  </a:cubicBezTo>
                  <a:cubicBezTo>
                    <a:pt x="820283" y="16194"/>
                    <a:pt x="818435" y="18147"/>
                    <a:pt x="814538" y="18147"/>
                  </a:cubicBezTo>
                  <a:lnTo>
                    <a:pt x="806330" y="18147"/>
                  </a:lnTo>
                  <a:cubicBezTo>
                    <a:pt x="804079" y="18147"/>
                    <a:pt x="802511" y="18526"/>
                    <a:pt x="801626" y="19284"/>
                  </a:cubicBezTo>
                  <a:cubicBezTo>
                    <a:pt x="800741" y="20041"/>
                    <a:pt x="800158" y="20957"/>
                    <a:pt x="799877" y="22031"/>
                  </a:cubicBezTo>
                  <a:cubicBezTo>
                    <a:pt x="799595" y="23104"/>
                    <a:pt x="799500" y="26045"/>
                    <a:pt x="799591" y="30851"/>
                  </a:cubicBezTo>
                  <a:lnTo>
                    <a:pt x="799591" y="79204"/>
                  </a:lnTo>
                  <a:lnTo>
                    <a:pt x="872479" y="79204"/>
                  </a:lnTo>
                  <a:lnTo>
                    <a:pt x="872479" y="27091"/>
                  </a:lnTo>
                  <a:cubicBezTo>
                    <a:pt x="872479" y="24652"/>
                    <a:pt x="872338" y="22878"/>
                    <a:pt x="872055" y="21770"/>
                  </a:cubicBezTo>
                  <a:cubicBezTo>
                    <a:pt x="871772" y="20662"/>
                    <a:pt x="871291" y="19781"/>
                    <a:pt x="870614" y="19128"/>
                  </a:cubicBezTo>
                  <a:cubicBezTo>
                    <a:pt x="869937" y="18474"/>
                    <a:pt x="868202" y="18147"/>
                    <a:pt x="865409" y="18147"/>
                  </a:cubicBezTo>
                  <a:lnTo>
                    <a:pt x="858187" y="18147"/>
                  </a:lnTo>
                  <a:cubicBezTo>
                    <a:pt x="853875" y="18147"/>
                    <a:pt x="851696" y="16194"/>
                    <a:pt x="851648" y="12287"/>
                  </a:cubicBezTo>
                  <a:cubicBezTo>
                    <a:pt x="851600" y="8381"/>
                    <a:pt x="853780" y="6427"/>
                    <a:pt x="858187" y="6427"/>
                  </a:cubicBezTo>
                  <a:lnTo>
                    <a:pt x="910626" y="6427"/>
                  </a:lnTo>
                  <a:cubicBezTo>
                    <a:pt x="914466" y="6427"/>
                    <a:pt x="916510" y="8381"/>
                    <a:pt x="916758" y="12287"/>
                  </a:cubicBezTo>
                  <a:cubicBezTo>
                    <a:pt x="917006" y="16194"/>
                    <a:pt x="914962" y="18147"/>
                    <a:pt x="910626" y="18147"/>
                  </a:cubicBezTo>
                  <a:lnTo>
                    <a:pt x="904279" y="18147"/>
                  </a:lnTo>
                  <a:cubicBezTo>
                    <a:pt x="901096" y="18147"/>
                    <a:pt x="898984" y="18453"/>
                    <a:pt x="897944" y="19064"/>
                  </a:cubicBezTo>
                  <a:cubicBezTo>
                    <a:pt x="896904" y="19675"/>
                    <a:pt x="896120" y="20561"/>
                    <a:pt x="895594" y="21721"/>
                  </a:cubicBezTo>
                  <a:cubicBezTo>
                    <a:pt x="895067" y="22881"/>
                    <a:pt x="894804" y="24691"/>
                    <a:pt x="894804" y="27149"/>
                  </a:cubicBezTo>
                  <a:lnTo>
                    <a:pt x="894804" y="143848"/>
                  </a:lnTo>
                  <a:cubicBezTo>
                    <a:pt x="894804" y="148303"/>
                    <a:pt x="895257" y="151179"/>
                    <a:pt x="896163" y="152477"/>
                  </a:cubicBezTo>
                  <a:cubicBezTo>
                    <a:pt x="897069" y="153775"/>
                    <a:pt x="898354" y="154780"/>
                    <a:pt x="900018" y="155491"/>
                  </a:cubicBezTo>
                  <a:cubicBezTo>
                    <a:pt x="901682" y="156202"/>
                    <a:pt x="904197" y="156558"/>
                    <a:pt x="907562" y="156558"/>
                  </a:cubicBezTo>
                  <a:lnTo>
                    <a:pt x="911501" y="156558"/>
                  </a:lnTo>
                  <a:cubicBezTo>
                    <a:pt x="915560" y="156558"/>
                    <a:pt x="917714" y="158511"/>
                    <a:pt x="917961" y="162418"/>
                  </a:cubicBezTo>
                  <a:cubicBezTo>
                    <a:pt x="918209" y="166324"/>
                    <a:pt x="916056" y="168278"/>
                    <a:pt x="911501" y="168278"/>
                  </a:cubicBezTo>
                  <a:lnTo>
                    <a:pt x="859390" y="168278"/>
                  </a:lnTo>
                  <a:cubicBezTo>
                    <a:pt x="855057" y="168278"/>
                    <a:pt x="853008" y="166324"/>
                    <a:pt x="853243" y="162418"/>
                  </a:cubicBezTo>
                  <a:cubicBezTo>
                    <a:pt x="853478" y="158511"/>
                    <a:pt x="855528" y="156558"/>
                    <a:pt x="859390" y="156558"/>
                  </a:cubicBezTo>
                  <a:lnTo>
                    <a:pt x="866614" y="156558"/>
                  </a:lnTo>
                  <a:cubicBezTo>
                    <a:pt x="868501" y="156558"/>
                    <a:pt x="869796" y="156279"/>
                    <a:pt x="870498" y="155721"/>
                  </a:cubicBezTo>
                  <a:cubicBezTo>
                    <a:pt x="871200" y="155164"/>
                    <a:pt x="871706" y="154355"/>
                    <a:pt x="872015" y="153295"/>
                  </a:cubicBezTo>
                  <a:cubicBezTo>
                    <a:pt x="872325" y="152235"/>
                    <a:pt x="872479" y="149253"/>
                    <a:pt x="872479" y="144349"/>
                  </a:cubicBezTo>
                  <a:lnTo>
                    <a:pt x="872479" y="89473"/>
                  </a:lnTo>
                  <a:lnTo>
                    <a:pt x="799591" y="89473"/>
                  </a:lnTo>
                  <a:lnTo>
                    <a:pt x="799591" y="142247"/>
                  </a:lnTo>
                  <a:lnTo>
                    <a:pt x="799453" y="152829"/>
                  </a:lnTo>
                  <a:cubicBezTo>
                    <a:pt x="799690" y="153657"/>
                    <a:pt x="800430" y="154485"/>
                    <a:pt x="801673" y="155314"/>
                  </a:cubicBezTo>
                  <a:cubicBezTo>
                    <a:pt x="802916" y="156143"/>
                    <a:pt x="805672" y="156558"/>
                    <a:pt x="809942" y="156558"/>
                  </a:cubicBezTo>
                  <a:lnTo>
                    <a:pt x="815305" y="156558"/>
                  </a:lnTo>
                  <a:cubicBezTo>
                    <a:pt x="819494" y="156558"/>
                    <a:pt x="821589" y="158511"/>
                    <a:pt x="821589" y="162418"/>
                  </a:cubicBezTo>
                  <a:cubicBezTo>
                    <a:pt x="821589" y="166324"/>
                    <a:pt x="819494" y="168278"/>
                    <a:pt x="815305" y="168278"/>
                  </a:cubicBezTo>
                  <a:lnTo>
                    <a:pt x="762206" y="168278"/>
                  </a:lnTo>
                  <a:cubicBezTo>
                    <a:pt x="758467" y="168278"/>
                    <a:pt x="756504" y="166324"/>
                    <a:pt x="756316" y="162418"/>
                  </a:cubicBezTo>
                  <a:cubicBezTo>
                    <a:pt x="756128" y="158511"/>
                    <a:pt x="758201" y="156558"/>
                    <a:pt x="762534" y="156558"/>
                  </a:cubicBezTo>
                  <a:lnTo>
                    <a:pt x="768007" y="156558"/>
                  </a:lnTo>
                  <a:cubicBezTo>
                    <a:pt x="770220" y="156558"/>
                    <a:pt x="772045" y="156114"/>
                    <a:pt x="773482" y="155228"/>
                  </a:cubicBezTo>
                  <a:cubicBezTo>
                    <a:pt x="774919" y="154341"/>
                    <a:pt x="775909" y="153301"/>
                    <a:pt x="776452" y="152107"/>
                  </a:cubicBezTo>
                  <a:cubicBezTo>
                    <a:pt x="776995" y="150913"/>
                    <a:pt x="777267" y="148567"/>
                    <a:pt x="777267" y="145069"/>
                  </a:cubicBezTo>
                  <a:lnTo>
                    <a:pt x="777267" y="30072"/>
                  </a:lnTo>
                  <a:cubicBezTo>
                    <a:pt x="777267" y="27407"/>
                    <a:pt x="776996" y="25296"/>
                    <a:pt x="776455" y="23740"/>
                  </a:cubicBezTo>
                  <a:cubicBezTo>
                    <a:pt x="775913" y="22183"/>
                    <a:pt x="774832" y="20862"/>
                    <a:pt x="773209" y="19776"/>
                  </a:cubicBezTo>
                  <a:cubicBezTo>
                    <a:pt x="771586" y="18690"/>
                    <a:pt x="769050" y="18147"/>
                    <a:pt x="765599" y="18147"/>
                  </a:cubicBezTo>
                  <a:lnTo>
                    <a:pt x="759580" y="18147"/>
                  </a:lnTo>
                  <a:cubicBezTo>
                    <a:pt x="755602" y="18147"/>
                    <a:pt x="753543" y="16194"/>
                    <a:pt x="753401" y="12287"/>
                  </a:cubicBezTo>
                  <a:cubicBezTo>
                    <a:pt x="753260" y="8381"/>
                    <a:pt x="755320" y="6427"/>
                    <a:pt x="759580" y="6427"/>
                  </a:cubicBezTo>
                  <a:close/>
                  <a:moveTo>
                    <a:pt x="1265711" y="4530"/>
                  </a:moveTo>
                  <a:lnTo>
                    <a:pt x="1384446" y="4530"/>
                  </a:lnTo>
                  <a:lnTo>
                    <a:pt x="1388011" y="44909"/>
                  </a:lnTo>
                  <a:cubicBezTo>
                    <a:pt x="1388188" y="48343"/>
                    <a:pt x="1386969" y="50408"/>
                    <a:pt x="1384354" y="51103"/>
                  </a:cubicBezTo>
                  <a:cubicBezTo>
                    <a:pt x="1381739" y="51799"/>
                    <a:pt x="1379735" y="50962"/>
                    <a:pt x="1378342" y="48594"/>
                  </a:cubicBezTo>
                  <a:lnTo>
                    <a:pt x="1374727" y="41537"/>
                  </a:lnTo>
                  <a:cubicBezTo>
                    <a:pt x="1373233" y="39093"/>
                    <a:pt x="1370943" y="35886"/>
                    <a:pt x="1367858" y="31915"/>
                  </a:cubicBezTo>
                  <a:cubicBezTo>
                    <a:pt x="1364774" y="27944"/>
                    <a:pt x="1361548" y="24871"/>
                    <a:pt x="1358182" y="22694"/>
                  </a:cubicBezTo>
                  <a:cubicBezTo>
                    <a:pt x="1354815" y="20518"/>
                    <a:pt x="1350960" y="18899"/>
                    <a:pt x="1346616" y="17840"/>
                  </a:cubicBezTo>
                  <a:cubicBezTo>
                    <a:pt x="1342272" y="16780"/>
                    <a:pt x="1337466" y="16250"/>
                    <a:pt x="1332197" y="16250"/>
                  </a:cubicBezTo>
                  <a:lnTo>
                    <a:pt x="1314905" y="16250"/>
                  </a:lnTo>
                  <a:cubicBezTo>
                    <a:pt x="1310443" y="16250"/>
                    <a:pt x="1307857" y="16537"/>
                    <a:pt x="1307145" y="17111"/>
                  </a:cubicBezTo>
                  <a:cubicBezTo>
                    <a:pt x="1306434" y="17684"/>
                    <a:pt x="1305959" y="18559"/>
                    <a:pt x="1305722" y="19734"/>
                  </a:cubicBezTo>
                  <a:lnTo>
                    <a:pt x="1305867" y="28941"/>
                  </a:lnTo>
                  <a:lnTo>
                    <a:pt x="1305867" y="78311"/>
                  </a:lnTo>
                  <a:lnTo>
                    <a:pt x="1328990" y="78311"/>
                  </a:lnTo>
                  <a:cubicBezTo>
                    <a:pt x="1332298" y="78311"/>
                    <a:pt x="1334776" y="77781"/>
                    <a:pt x="1336426" y="76721"/>
                  </a:cubicBezTo>
                  <a:cubicBezTo>
                    <a:pt x="1338075" y="75660"/>
                    <a:pt x="1339348" y="74076"/>
                    <a:pt x="1340243" y="71969"/>
                  </a:cubicBezTo>
                  <a:cubicBezTo>
                    <a:pt x="1341138" y="69861"/>
                    <a:pt x="1341586" y="66993"/>
                    <a:pt x="1341586" y="63363"/>
                  </a:cubicBezTo>
                  <a:lnTo>
                    <a:pt x="1341586" y="54825"/>
                  </a:lnTo>
                  <a:cubicBezTo>
                    <a:pt x="1341586" y="51384"/>
                    <a:pt x="1343502" y="49586"/>
                    <a:pt x="1347334" y="49432"/>
                  </a:cubicBezTo>
                  <a:cubicBezTo>
                    <a:pt x="1351166" y="49278"/>
                    <a:pt x="1353083" y="51076"/>
                    <a:pt x="1353083" y="54825"/>
                  </a:cubicBezTo>
                  <a:lnTo>
                    <a:pt x="1353083" y="112403"/>
                  </a:lnTo>
                  <a:cubicBezTo>
                    <a:pt x="1353083" y="116226"/>
                    <a:pt x="1351166" y="118066"/>
                    <a:pt x="1347334" y="117923"/>
                  </a:cubicBezTo>
                  <a:cubicBezTo>
                    <a:pt x="1343502" y="117780"/>
                    <a:pt x="1341586" y="115940"/>
                    <a:pt x="1341586" y="112403"/>
                  </a:cubicBezTo>
                  <a:lnTo>
                    <a:pt x="1341586" y="102662"/>
                  </a:lnTo>
                  <a:cubicBezTo>
                    <a:pt x="1341586" y="99006"/>
                    <a:pt x="1341134" y="96228"/>
                    <a:pt x="1340231" y="94327"/>
                  </a:cubicBezTo>
                  <a:cubicBezTo>
                    <a:pt x="1339328" y="92426"/>
                    <a:pt x="1338111" y="91049"/>
                    <a:pt x="1336579" y="90195"/>
                  </a:cubicBezTo>
                  <a:cubicBezTo>
                    <a:pt x="1335047" y="89342"/>
                    <a:pt x="1332804" y="88915"/>
                    <a:pt x="1329850" y="88915"/>
                  </a:cubicBezTo>
                  <a:lnTo>
                    <a:pt x="1305867" y="88915"/>
                  </a:lnTo>
                  <a:lnTo>
                    <a:pt x="1305867" y="145388"/>
                  </a:lnTo>
                  <a:cubicBezTo>
                    <a:pt x="1305867" y="150544"/>
                    <a:pt x="1306028" y="153388"/>
                    <a:pt x="1306349" y="153921"/>
                  </a:cubicBezTo>
                  <a:cubicBezTo>
                    <a:pt x="1306671" y="154454"/>
                    <a:pt x="1307399" y="154990"/>
                    <a:pt x="1308534" y="155528"/>
                  </a:cubicBezTo>
                  <a:cubicBezTo>
                    <a:pt x="1309668" y="156065"/>
                    <a:pt x="1311792" y="156334"/>
                    <a:pt x="1314905" y="156334"/>
                  </a:cubicBezTo>
                  <a:lnTo>
                    <a:pt x="1339967" y="156334"/>
                  </a:lnTo>
                  <a:cubicBezTo>
                    <a:pt x="1344056" y="156334"/>
                    <a:pt x="1348111" y="155716"/>
                    <a:pt x="1352130" y="154479"/>
                  </a:cubicBezTo>
                  <a:cubicBezTo>
                    <a:pt x="1356148" y="153243"/>
                    <a:pt x="1360126" y="151054"/>
                    <a:pt x="1364062" y="147911"/>
                  </a:cubicBezTo>
                  <a:cubicBezTo>
                    <a:pt x="1367999" y="144769"/>
                    <a:pt x="1370902" y="141715"/>
                    <a:pt x="1372773" y="138748"/>
                  </a:cubicBezTo>
                  <a:cubicBezTo>
                    <a:pt x="1374644" y="135781"/>
                    <a:pt x="1376836" y="131867"/>
                    <a:pt x="1379350" y="127004"/>
                  </a:cubicBezTo>
                  <a:lnTo>
                    <a:pt x="1381283" y="122604"/>
                  </a:lnTo>
                  <a:cubicBezTo>
                    <a:pt x="1382841" y="119555"/>
                    <a:pt x="1384907" y="118340"/>
                    <a:pt x="1387480" y="118959"/>
                  </a:cubicBezTo>
                  <a:cubicBezTo>
                    <a:pt x="1390054" y="119577"/>
                    <a:pt x="1391211" y="121565"/>
                    <a:pt x="1390952" y="124923"/>
                  </a:cubicBezTo>
                  <a:lnTo>
                    <a:pt x="1385366" y="168054"/>
                  </a:lnTo>
                  <a:lnTo>
                    <a:pt x="1266367" y="168054"/>
                  </a:lnTo>
                  <a:cubicBezTo>
                    <a:pt x="1262608" y="168054"/>
                    <a:pt x="1260658" y="166101"/>
                    <a:pt x="1260516" y="162194"/>
                  </a:cubicBezTo>
                  <a:cubicBezTo>
                    <a:pt x="1260374" y="158288"/>
                    <a:pt x="1262324" y="156334"/>
                    <a:pt x="1266367" y="156334"/>
                  </a:cubicBezTo>
                  <a:lnTo>
                    <a:pt x="1271838" y="156334"/>
                  </a:lnTo>
                  <a:cubicBezTo>
                    <a:pt x="1273961" y="156334"/>
                    <a:pt x="1275721" y="156029"/>
                    <a:pt x="1277118" y="155420"/>
                  </a:cubicBezTo>
                  <a:cubicBezTo>
                    <a:pt x="1278515" y="154810"/>
                    <a:pt x="1279602" y="153951"/>
                    <a:pt x="1280380" y="152843"/>
                  </a:cubicBezTo>
                  <a:cubicBezTo>
                    <a:pt x="1281157" y="151735"/>
                    <a:pt x="1281579" y="149128"/>
                    <a:pt x="1281645" y="145024"/>
                  </a:cubicBezTo>
                  <a:lnTo>
                    <a:pt x="1281645" y="27839"/>
                  </a:lnTo>
                  <a:cubicBezTo>
                    <a:pt x="1281645" y="23115"/>
                    <a:pt x="1280755" y="20010"/>
                    <a:pt x="1278974" y="18524"/>
                  </a:cubicBezTo>
                  <a:cubicBezTo>
                    <a:pt x="1277193" y="17038"/>
                    <a:pt x="1274756" y="16264"/>
                    <a:pt x="1271660" y="16203"/>
                  </a:cubicBezTo>
                  <a:lnTo>
                    <a:pt x="1265504" y="16093"/>
                  </a:lnTo>
                  <a:cubicBezTo>
                    <a:pt x="1261746" y="16093"/>
                    <a:pt x="1259867" y="14166"/>
                    <a:pt x="1259867" y="10311"/>
                  </a:cubicBezTo>
                  <a:cubicBezTo>
                    <a:pt x="1259867" y="6457"/>
                    <a:pt x="1261815" y="4530"/>
                    <a:pt x="1265711" y="4530"/>
                  </a:cubicBezTo>
                  <a:close/>
                  <a:moveTo>
                    <a:pt x="951386" y="4530"/>
                  </a:moveTo>
                  <a:lnTo>
                    <a:pt x="1070121" y="4530"/>
                  </a:lnTo>
                  <a:lnTo>
                    <a:pt x="1073686" y="44909"/>
                  </a:lnTo>
                  <a:cubicBezTo>
                    <a:pt x="1073863" y="48343"/>
                    <a:pt x="1072644" y="50408"/>
                    <a:pt x="1070029" y="51103"/>
                  </a:cubicBezTo>
                  <a:cubicBezTo>
                    <a:pt x="1067414" y="51799"/>
                    <a:pt x="1065410" y="50962"/>
                    <a:pt x="1064017" y="48594"/>
                  </a:cubicBezTo>
                  <a:lnTo>
                    <a:pt x="1060402" y="41537"/>
                  </a:lnTo>
                  <a:cubicBezTo>
                    <a:pt x="1058908" y="39093"/>
                    <a:pt x="1056618" y="35886"/>
                    <a:pt x="1053533" y="31915"/>
                  </a:cubicBezTo>
                  <a:cubicBezTo>
                    <a:pt x="1050449" y="27944"/>
                    <a:pt x="1047223" y="24871"/>
                    <a:pt x="1043856" y="22694"/>
                  </a:cubicBezTo>
                  <a:cubicBezTo>
                    <a:pt x="1040490" y="20518"/>
                    <a:pt x="1036634" y="18899"/>
                    <a:pt x="1032290" y="17840"/>
                  </a:cubicBezTo>
                  <a:cubicBezTo>
                    <a:pt x="1027947" y="16780"/>
                    <a:pt x="1023140" y="16250"/>
                    <a:pt x="1017872" y="16250"/>
                  </a:cubicBezTo>
                  <a:lnTo>
                    <a:pt x="1000580" y="16250"/>
                  </a:lnTo>
                  <a:cubicBezTo>
                    <a:pt x="996118" y="16250"/>
                    <a:pt x="993532" y="16537"/>
                    <a:pt x="992820" y="17111"/>
                  </a:cubicBezTo>
                  <a:cubicBezTo>
                    <a:pt x="992109" y="17684"/>
                    <a:pt x="991634" y="18559"/>
                    <a:pt x="991397" y="19734"/>
                  </a:cubicBezTo>
                  <a:lnTo>
                    <a:pt x="991542" y="28941"/>
                  </a:lnTo>
                  <a:lnTo>
                    <a:pt x="991542" y="78311"/>
                  </a:lnTo>
                  <a:lnTo>
                    <a:pt x="1014665" y="78311"/>
                  </a:lnTo>
                  <a:cubicBezTo>
                    <a:pt x="1017973" y="78311"/>
                    <a:pt x="1020451" y="77781"/>
                    <a:pt x="1022101" y="76721"/>
                  </a:cubicBezTo>
                  <a:cubicBezTo>
                    <a:pt x="1023750" y="75660"/>
                    <a:pt x="1025022" y="74076"/>
                    <a:pt x="1025918" y="71969"/>
                  </a:cubicBezTo>
                  <a:cubicBezTo>
                    <a:pt x="1026813" y="69861"/>
                    <a:pt x="1027261" y="66993"/>
                    <a:pt x="1027261" y="63363"/>
                  </a:cubicBezTo>
                  <a:lnTo>
                    <a:pt x="1027261" y="54825"/>
                  </a:lnTo>
                  <a:cubicBezTo>
                    <a:pt x="1027261" y="51384"/>
                    <a:pt x="1029177" y="49586"/>
                    <a:pt x="1033009" y="49432"/>
                  </a:cubicBezTo>
                  <a:cubicBezTo>
                    <a:pt x="1036841" y="49278"/>
                    <a:pt x="1038758" y="51076"/>
                    <a:pt x="1038758" y="54825"/>
                  </a:cubicBezTo>
                  <a:lnTo>
                    <a:pt x="1038758" y="112403"/>
                  </a:lnTo>
                  <a:cubicBezTo>
                    <a:pt x="1038758" y="116226"/>
                    <a:pt x="1036841" y="118066"/>
                    <a:pt x="1033009" y="117923"/>
                  </a:cubicBezTo>
                  <a:cubicBezTo>
                    <a:pt x="1029177" y="117780"/>
                    <a:pt x="1027261" y="115940"/>
                    <a:pt x="1027261" y="112403"/>
                  </a:cubicBezTo>
                  <a:lnTo>
                    <a:pt x="1027261" y="102662"/>
                  </a:lnTo>
                  <a:cubicBezTo>
                    <a:pt x="1027261" y="99006"/>
                    <a:pt x="1026809" y="96228"/>
                    <a:pt x="1025906" y="94327"/>
                  </a:cubicBezTo>
                  <a:cubicBezTo>
                    <a:pt x="1025004" y="92426"/>
                    <a:pt x="1023786" y="91049"/>
                    <a:pt x="1022254" y="90195"/>
                  </a:cubicBezTo>
                  <a:cubicBezTo>
                    <a:pt x="1020722" y="89342"/>
                    <a:pt x="1018479" y="88915"/>
                    <a:pt x="1015525" y="88915"/>
                  </a:cubicBezTo>
                  <a:lnTo>
                    <a:pt x="991542" y="88915"/>
                  </a:lnTo>
                  <a:lnTo>
                    <a:pt x="991542" y="145388"/>
                  </a:lnTo>
                  <a:cubicBezTo>
                    <a:pt x="991542" y="150544"/>
                    <a:pt x="991703" y="153388"/>
                    <a:pt x="992024" y="153921"/>
                  </a:cubicBezTo>
                  <a:cubicBezTo>
                    <a:pt x="992346" y="154454"/>
                    <a:pt x="993074" y="154990"/>
                    <a:pt x="994208" y="155528"/>
                  </a:cubicBezTo>
                  <a:cubicBezTo>
                    <a:pt x="995343" y="156065"/>
                    <a:pt x="997467" y="156334"/>
                    <a:pt x="1000580" y="156334"/>
                  </a:cubicBezTo>
                  <a:lnTo>
                    <a:pt x="1025642" y="156334"/>
                  </a:lnTo>
                  <a:cubicBezTo>
                    <a:pt x="1029731" y="156334"/>
                    <a:pt x="1033786" y="155716"/>
                    <a:pt x="1037804" y="154479"/>
                  </a:cubicBezTo>
                  <a:cubicBezTo>
                    <a:pt x="1041823" y="153243"/>
                    <a:pt x="1045801" y="151054"/>
                    <a:pt x="1049737" y="147911"/>
                  </a:cubicBezTo>
                  <a:cubicBezTo>
                    <a:pt x="1053674" y="144769"/>
                    <a:pt x="1056577" y="141715"/>
                    <a:pt x="1058448" y="138748"/>
                  </a:cubicBezTo>
                  <a:cubicBezTo>
                    <a:pt x="1060319" y="135781"/>
                    <a:pt x="1062511" y="131867"/>
                    <a:pt x="1065025" y="127004"/>
                  </a:cubicBezTo>
                  <a:lnTo>
                    <a:pt x="1066958" y="122604"/>
                  </a:lnTo>
                  <a:cubicBezTo>
                    <a:pt x="1068516" y="119555"/>
                    <a:pt x="1070582" y="118340"/>
                    <a:pt x="1073155" y="118959"/>
                  </a:cubicBezTo>
                  <a:cubicBezTo>
                    <a:pt x="1075729" y="119577"/>
                    <a:pt x="1076886" y="121565"/>
                    <a:pt x="1076627" y="124923"/>
                  </a:cubicBezTo>
                  <a:lnTo>
                    <a:pt x="1071040" y="168054"/>
                  </a:lnTo>
                  <a:lnTo>
                    <a:pt x="952042" y="168054"/>
                  </a:lnTo>
                  <a:cubicBezTo>
                    <a:pt x="948283" y="168054"/>
                    <a:pt x="946332" y="166101"/>
                    <a:pt x="946191" y="162194"/>
                  </a:cubicBezTo>
                  <a:cubicBezTo>
                    <a:pt x="946049" y="158288"/>
                    <a:pt x="947999" y="156334"/>
                    <a:pt x="952042" y="156334"/>
                  </a:cubicBezTo>
                  <a:lnTo>
                    <a:pt x="957513" y="156334"/>
                  </a:lnTo>
                  <a:cubicBezTo>
                    <a:pt x="959636" y="156334"/>
                    <a:pt x="961396" y="156029"/>
                    <a:pt x="962793" y="155420"/>
                  </a:cubicBezTo>
                  <a:cubicBezTo>
                    <a:pt x="964190" y="154810"/>
                    <a:pt x="965278" y="153951"/>
                    <a:pt x="966055" y="152843"/>
                  </a:cubicBezTo>
                  <a:cubicBezTo>
                    <a:pt x="966832" y="151735"/>
                    <a:pt x="967254" y="149128"/>
                    <a:pt x="967320" y="145024"/>
                  </a:cubicBezTo>
                  <a:lnTo>
                    <a:pt x="967320" y="27839"/>
                  </a:lnTo>
                  <a:cubicBezTo>
                    <a:pt x="967320" y="23115"/>
                    <a:pt x="966430" y="20010"/>
                    <a:pt x="964649" y="18524"/>
                  </a:cubicBezTo>
                  <a:cubicBezTo>
                    <a:pt x="962868" y="17038"/>
                    <a:pt x="960430" y="16264"/>
                    <a:pt x="957335" y="16203"/>
                  </a:cubicBezTo>
                  <a:lnTo>
                    <a:pt x="951179" y="16093"/>
                  </a:lnTo>
                  <a:cubicBezTo>
                    <a:pt x="947421" y="16093"/>
                    <a:pt x="945542" y="14166"/>
                    <a:pt x="945542" y="10311"/>
                  </a:cubicBezTo>
                  <a:cubicBezTo>
                    <a:pt x="945542" y="6457"/>
                    <a:pt x="947490" y="4530"/>
                    <a:pt x="951386" y="4530"/>
                  </a:cubicBezTo>
                  <a:close/>
                  <a:moveTo>
                    <a:pt x="5844" y="4418"/>
                  </a:moveTo>
                  <a:lnTo>
                    <a:pt x="60838" y="4418"/>
                  </a:lnTo>
                  <a:cubicBezTo>
                    <a:pt x="64243" y="4418"/>
                    <a:pt x="66159" y="6371"/>
                    <a:pt x="66588" y="10278"/>
                  </a:cubicBezTo>
                  <a:cubicBezTo>
                    <a:pt x="67018" y="14185"/>
                    <a:pt x="65101" y="16138"/>
                    <a:pt x="60838" y="16138"/>
                  </a:cubicBezTo>
                  <a:lnTo>
                    <a:pt x="54382" y="16138"/>
                  </a:lnTo>
                  <a:cubicBezTo>
                    <a:pt x="51714" y="16138"/>
                    <a:pt x="49851" y="16468"/>
                    <a:pt x="48791" y="17126"/>
                  </a:cubicBezTo>
                  <a:cubicBezTo>
                    <a:pt x="47731" y="17785"/>
                    <a:pt x="47001" y="18645"/>
                    <a:pt x="46600" y="19707"/>
                  </a:cubicBezTo>
                  <a:cubicBezTo>
                    <a:pt x="46200" y="20770"/>
                    <a:pt x="46000" y="22286"/>
                    <a:pt x="46000" y="24255"/>
                  </a:cubicBezTo>
                  <a:lnTo>
                    <a:pt x="46000" y="145497"/>
                  </a:lnTo>
                  <a:cubicBezTo>
                    <a:pt x="46000" y="148832"/>
                    <a:pt x="46377" y="151118"/>
                    <a:pt x="47132" y="152353"/>
                  </a:cubicBezTo>
                  <a:cubicBezTo>
                    <a:pt x="47888" y="153587"/>
                    <a:pt x="49501" y="154578"/>
                    <a:pt x="51972" y="155325"/>
                  </a:cubicBezTo>
                  <a:cubicBezTo>
                    <a:pt x="54444" y="156072"/>
                    <a:pt x="58712" y="156446"/>
                    <a:pt x="64778" y="156446"/>
                  </a:cubicBezTo>
                  <a:lnTo>
                    <a:pt x="80100" y="156446"/>
                  </a:lnTo>
                  <a:cubicBezTo>
                    <a:pt x="85208" y="156446"/>
                    <a:pt x="90022" y="155928"/>
                    <a:pt x="94543" y="154893"/>
                  </a:cubicBezTo>
                  <a:cubicBezTo>
                    <a:pt x="99063" y="153857"/>
                    <a:pt x="102983" y="152053"/>
                    <a:pt x="106301" y="149480"/>
                  </a:cubicBezTo>
                  <a:cubicBezTo>
                    <a:pt x="109620" y="146907"/>
                    <a:pt x="112208" y="143921"/>
                    <a:pt x="114065" y="140522"/>
                  </a:cubicBezTo>
                  <a:cubicBezTo>
                    <a:pt x="115922" y="137124"/>
                    <a:pt x="117573" y="134362"/>
                    <a:pt x="119017" y="132238"/>
                  </a:cubicBezTo>
                  <a:lnTo>
                    <a:pt x="121968" y="121486"/>
                  </a:lnTo>
                  <a:cubicBezTo>
                    <a:pt x="122888" y="118965"/>
                    <a:pt x="124720" y="117650"/>
                    <a:pt x="127466" y="117541"/>
                  </a:cubicBezTo>
                  <a:cubicBezTo>
                    <a:pt x="130211" y="117431"/>
                    <a:pt x="131493" y="119126"/>
                    <a:pt x="131311" y="122625"/>
                  </a:cubicBezTo>
                  <a:lnTo>
                    <a:pt x="126407" y="168166"/>
                  </a:lnTo>
                  <a:lnTo>
                    <a:pt x="6719" y="168166"/>
                  </a:lnTo>
                  <a:cubicBezTo>
                    <a:pt x="3334" y="168166"/>
                    <a:pt x="1665" y="166213"/>
                    <a:pt x="1712" y="162306"/>
                  </a:cubicBezTo>
                  <a:cubicBezTo>
                    <a:pt x="1760" y="158399"/>
                    <a:pt x="3648" y="156446"/>
                    <a:pt x="7375" y="156446"/>
                  </a:cubicBezTo>
                  <a:lnTo>
                    <a:pt x="12191" y="156446"/>
                  </a:lnTo>
                  <a:cubicBezTo>
                    <a:pt x="14797" y="156446"/>
                    <a:pt x="16739" y="156093"/>
                    <a:pt x="18017" y="155387"/>
                  </a:cubicBezTo>
                  <a:cubicBezTo>
                    <a:pt x="19294" y="154681"/>
                    <a:pt x="20240" y="153730"/>
                    <a:pt x="20855" y="152531"/>
                  </a:cubicBezTo>
                  <a:cubicBezTo>
                    <a:pt x="21470" y="151333"/>
                    <a:pt x="21778" y="148988"/>
                    <a:pt x="21778" y="145497"/>
                  </a:cubicBezTo>
                  <a:lnTo>
                    <a:pt x="21778" y="24581"/>
                  </a:lnTo>
                  <a:cubicBezTo>
                    <a:pt x="21778" y="21529"/>
                    <a:pt x="21651" y="19741"/>
                    <a:pt x="21398" y="19216"/>
                  </a:cubicBezTo>
                  <a:cubicBezTo>
                    <a:pt x="21144" y="18691"/>
                    <a:pt x="20250" y="18047"/>
                    <a:pt x="18715" y="17283"/>
                  </a:cubicBezTo>
                  <a:cubicBezTo>
                    <a:pt x="17180" y="16520"/>
                    <a:pt x="15006" y="16138"/>
                    <a:pt x="12191" y="16138"/>
                  </a:cubicBezTo>
                  <a:lnTo>
                    <a:pt x="5844" y="16138"/>
                  </a:lnTo>
                  <a:cubicBezTo>
                    <a:pt x="1948" y="16138"/>
                    <a:pt x="0" y="14185"/>
                    <a:pt x="0" y="10278"/>
                  </a:cubicBezTo>
                  <a:cubicBezTo>
                    <a:pt x="0" y="6371"/>
                    <a:pt x="1948" y="4418"/>
                    <a:pt x="5844" y="4418"/>
                  </a:cubicBezTo>
                  <a:close/>
                  <a:moveTo>
                    <a:pt x="1095194" y="2855"/>
                  </a:moveTo>
                  <a:lnTo>
                    <a:pt x="1168978" y="2855"/>
                  </a:lnTo>
                  <a:cubicBezTo>
                    <a:pt x="1178530" y="2855"/>
                    <a:pt x="1187906" y="4280"/>
                    <a:pt x="1197104" y="7130"/>
                  </a:cubicBezTo>
                  <a:cubicBezTo>
                    <a:pt x="1206303" y="9980"/>
                    <a:pt x="1213308" y="14702"/>
                    <a:pt x="1218120" y="21296"/>
                  </a:cubicBezTo>
                  <a:cubicBezTo>
                    <a:pt x="1222933" y="27891"/>
                    <a:pt x="1225396" y="35743"/>
                    <a:pt x="1225511" y="44852"/>
                  </a:cubicBezTo>
                  <a:cubicBezTo>
                    <a:pt x="1225626" y="53961"/>
                    <a:pt x="1224124" y="61243"/>
                    <a:pt x="1221005" y="66697"/>
                  </a:cubicBezTo>
                  <a:cubicBezTo>
                    <a:pt x="1217192" y="73312"/>
                    <a:pt x="1211781" y="78207"/>
                    <a:pt x="1204775" y="81382"/>
                  </a:cubicBezTo>
                  <a:cubicBezTo>
                    <a:pt x="1197768" y="84558"/>
                    <a:pt x="1190951" y="86478"/>
                    <a:pt x="1184324" y="87141"/>
                  </a:cubicBezTo>
                  <a:lnTo>
                    <a:pt x="1178980" y="86988"/>
                  </a:lnTo>
                  <a:lnTo>
                    <a:pt x="1217371" y="145652"/>
                  </a:lnTo>
                  <a:cubicBezTo>
                    <a:pt x="1218761" y="147925"/>
                    <a:pt x="1220440" y="150028"/>
                    <a:pt x="1222406" y="151960"/>
                  </a:cubicBezTo>
                  <a:cubicBezTo>
                    <a:pt x="1224372" y="153893"/>
                    <a:pt x="1226189" y="155086"/>
                    <a:pt x="1227857" y="155541"/>
                  </a:cubicBezTo>
                  <a:cubicBezTo>
                    <a:pt x="1229525" y="155995"/>
                    <a:pt x="1231677" y="156223"/>
                    <a:pt x="1234313" y="156223"/>
                  </a:cubicBezTo>
                  <a:lnTo>
                    <a:pt x="1243943" y="156223"/>
                  </a:lnTo>
                  <a:cubicBezTo>
                    <a:pt x="1247899" y="156223"/>
                    <a:pt x="1249954" y="158194"/>
                    <a:pt x="1250107" y="162138"/>
                  </a:cubicBezTo>
                  <a:cubicBezTo>
                    <a:pt x="1250260" y="166081"/>
                    <a:pt x="1248184" y="168016"/>
                    <a:pt x="1243879" y="167943"/>
                  </a:cubicBezTo>
                  <a:lnTo>
                    <a:pt x="1206599" y="167943"/>
                  </a:lnTo>
                  <a:lnTo>
                    <a:pt x="1154833" y="87911"/>
                  </a:lnTo>
                  <a:lnTo>
                    <a:pt x="1135533" y="87911"/>
                  </a:lnTo>
                  <a:lnTo>
                    <a:pt x="1135533" y="146822"/>
                  </a:lnTo>
                  <a:cubicBezTo>
                    <a:pt x="1135533" y="150664"/>
                    <a:pt x="1135742" y="152978"/>
                    <a:pt x="1136160" y="153764"/>
                  </a:cubicBezTo>
                  <a:cubicBezTo>
                    <a:pt x="1136578" y="154550"/>
                    <a:pt x="1137156" y="155193"/>
                    <a:pt x="1137893" y="155694"/>
                  </a:cubicBezTo>
                  <a:cubicBezTo>
                    <a:pt x="1138630" y="156195"/>
                    <a:pt x="1140820" y="156446"/>
                    <a:pt x="1144463" y="156446"/>
                  </a:cubicBezTo>
                  <a:lnTo>
                    <a:pt x="1152013" y="156446"/>
                  </a:lnTo>
                  <a:cubicBezTo>
                    <a:pt x="1155864" y="156446"/>
                    <a:pt x="1157819" y="158399"/>
                    <a:pt x="1157877" y="162306"/>
                  </a:cubicBezTo>
                  <a:cubicBezTo>
                    <a:pt x="1157936" y="166213"/>
                    <a:pt x="1155872" y="168166"/>
                    <a:pt x="1151685" y="168166"/>
                  </a:cubicBezTo>
                  <a:lnTo>
                    <a:pt x="1097273" y="168166"/>
                  </a:lnTo>
                  <a:cubicBezTo>
                    <a:pt x="1093988" y="168166"/>
                    <a:pt x="1092139" y="166213"/>
                    <a:pt x="1091724" y="162306"/>
                  </a:cubicBezTo>
                  <a:cubicBezTo>
                    <a:pt x="1091308" y="158399"/>
                    <a:pt x="1093158" y="156446"/>
                    <a:pt x="1097273" y="156446"/>
                  </a:cubicBezTo>
                  <a:lnTo>
                    <a:pt x="1102089" y="156446"/>
                  </a:lnTo>
                  <a:cubicBezTo>
                    <a:pt x="1105872" y="156446"/>
                    <a:pt x="1108371" y="156162"/>
                    <a:pt x="1109586" y="155594"/>
                  </a:cubicBezTo>
                  <a:cubicBezTo>
                    <a:pt x="1110802" y="155026"/>
                    <a:pt x="1111709" y="154070"/>
                    <a:pt x="1112309" y="152725"/>
                  </a:cubicBezTo>
                  <a:cubicBezTo>
                    <a:pt x="1112909" y="151380"/>
                    <a:pt x="1113209" y="148615"/>
                    <a:pt x="1113209" y="144429"/>
                  </a:cubicBezTo>
                  <a:lnTo>
                    <a:pt x="1113209" y="25059"/>
                  </a:lnTo>
                  <a:cubicBezTo>
                    <a:pt x="1113209" y="22598"/>
                    <a:pt x="1112979" y="20723"/>
                    <a:pt x="1112519" y="19436"/>
                  </a:cubicBezTo>
                  <a:cubicBezTo>
                    <a:pt x="1112059" y="18149"/>
                    <a:pt x="1111328" y="17017"/>
                    <a:pt x="1110327" y="16041"/>
                  </a:cubicBezTo>
                  <a:cubicBezTo>
                    <a:pt x="1109325" y="15064"/>
                    <a:pt x="1106688" y="14576"/>
                    <a:pt x="1102416" y="14576"/>
                  </a:cubicBezTo>
                  <a:lnTo>
                    <a:pt x="1095194" y="14576"/>
                  </a:lnTo>
                  <a:cubicBezTo>
                    <a:pt x="1091919" y="14576"/>
                    <a:pt x="1089980" y="12622"/>
                    <a:pt x="1089378" y="8715"/>
                  </a:cubicBezTo>
                  <a:cubicBezTo>
                    <a:pt x="1088776" y="4809"/>
                    <a:pt x="1090714" y="2855"/>
                    <a:pt x="1095194" y="2855"/>
                  </a:cubicBezTo>
                  <a:close/>
                  <a:moveTo>
                    <a:pt x="549796" y="1411"/>
                  </a:moveTo>
                  <a:cubicBezTo>
                    <a:pt x="560221" y="1186"/>
                    <a:pt x="570032" y="2901"/>
                    <a:pt x="579231" y="6558"/>
                  </a:cubicBezTo>
                  <a:cubicBezTo>
                    <a:pt x="588430" y="10215"/>
                    <a:pt x="595926" y="15167"/>
                    <a:pt x="601720" y="21415"/>
                  </a:cubicBezTo>
                  <a:cubicBezTo>
                    <a:pt x="607513" y="27663"/>
                    <a:pt x="611842" y="33671"/>
                    <a:pt x="614708" y="39440"/>
                  </a:cubicBezTo>
                  <a:cubicBezTo>
                    <a:pt x="617573" y="45209"/>
                    <a:pt x="620034" y="51925"/>
                    <a:pt x="622090" y="59589"/>
                  </a:cubicBezTo>
                  <a:cubicBezTo>
                    <a:pt x="624147" y="67253"/>
                    <a:pt x="625100" y="76159"/>
                    <a:pt x="624951" y="86306"/>
                  </a:cubicBezTo>
                  <a:cubicBezTo>
                    <a:pt x="624653" y="98775"/>
                    <a:pt x="622485" y="110110"/>
                    <a:pt x="618450" y="120311"/>
                  </a:cubicBezTo>
                  <a:cubicBezTo>
                    <a:pt x="614414" y="130512"/>
                    <a:pt x="608960" y="139349"/>
                    <a:pt x="602089" y="146821"/>
                  </a:cubicBezTo>
                  <a:cubicBezTo>
                    <a:pt x="595218" y="154293"/>
                    <a:pt x="587228" y="159861"/>
                    <a:pt x="578120" y="163523"/>
                  </a:cubicBezTo>
                  <a:cubicBezTo>
                    <a:pt x="569012" y="167186"/>
                    <a:pt x="559582" y="168945"/>
                    <a:pt x="549830" y="168799"/>
                  </a:cubicBezTo>
                  <a:cubicBezTo>
                    <a:pt x="539995" y="168724"/>
                    <a:pt x="531112" y="166911"/>
                    <a:pt x="523182" y="163362"/>
                  </a:cubicBezTo>
                  <a:cubicBezTo>
                    <a:pt x="515252" y="159813"/>
                    <a:pt x="507366" y="153780"/>
                    <a:pt x="499526" y="145264"/>
                  </a:cubicBezTo>
                  <a:cubicBezTo>
                    <a:pt x="491686" y="136747"/>
                    <a:pt x="486199" y="127490"/>
                    <a:pt x="483064" y="117490"/>
                  </a:cubicBezTo>
                  <a:cubicBezTo>
                    <a:pt x="479930" y="107491"/>
                    <a:pt x="478288" y="97084"/>
                    <a:pt x="478138" y="86271"/>
                  </a:cubicBezTo>
                  <a:cubicBezTo>
                    <a:pt x="478065" y="76982"/>
                    <a:pt x="479126" y="67576"/>
                    <a:pt x="481320" y="58052"/>
                  </a:cubicBezTo>
                  <a:cubicBezTo>
                    <a:pt x="483514" y="48528"/>
                    <a:pt x="487925" y="39153"/>
                    <a:pt x="494553" y="29926"/>
                  </a:cubicBezTo>
                  <a:cubicBezTo>
                    <a:pt x="501181" y="20699"/>
                    <a:pt x="509217" y="13715"/>
                    <a:pt x="518660" y="8974"/>
                  </a:cubicBezTo>
                  <a:cubicBezTo>
                    <a:pt x="528104" y="4233"/>
                    <a:pt x="538482" y="1712"/>
                    <a:pt x="549796" y="1411"/>
                  </a:cubicBezTo>
                  <a:close/>
                  <a:moveTo>
                    <a:pt x="216421" y="1411"/>
                  </a:moveTo>
                  <a:cubicBezTo>
                    <a:pt x="226846" y="1186"/>
                    <a:pt x="236657" y="2901"/>
                    <a:pt x="245856" y="6558"/>
                  </a:cubicBezTo>
                  <a:cubicBezTo>
                    <a:pt x="255055" y="10215"/>
                    <a:pt x="262551" y="15167"/>
                    <a:pt x="268344" y="21415"/>
                  </a:cubicBezTo>
                  <a:cubicBezTo>
                    <a:pt x="274138" y="27663"/>
                    <a:pt x="278467" y="33671"/>
                    <a:pt x="281333" y="39440"/>
                  </a:cubicBezTo>
                  <a:cubicBezTo>
                    <a:pt x="284198" y="45209"/>
                    <a:pt x="286659" y="51925"/>
                    <a:pt x="288715" y="59589"/>
                  </a:cubicBezTo>
                  <a:cubicBezTo>
                    <a:pt x="290772" y="67253"/>
                    <a:pt x="291725" y="76159"/>
                    <a:pt x="291576" y="86306"/>
                  </a:cubicBezTo>
                  <a:cubicBezTo>
                    <a:pt x="291278" y="98775"/>
                    <a:pt x="289110" y="110110"/>
                    <a:pt x="285075" y="120311"/>
                  </a:cubicBezTo>
                  <a:cubicBezTo>
                    <a:pt x="281039" y="130512"/>
                    <a:pt x="275585" y="139349"/>
                    <a:pt x="268714" y="146821"/>
                  </a:cubicBezTo>
                  <a:cubicBezTo>
                    <a:pt x="261843" y="154293"/>
                    <a:pt x="253854" y="159861"/>
                    <a:pt x="244745" y="163523"/>
                  </a:cubicBezTo>
                  <a:cubicBezTo>
                    <a:pt x="235637" y="167186"/>
                    <a:pt x="226207" y="168945"/>
                    <a:pt x="216456" y="168799"/>
                  </a:cubicBezTo>
                  <a:cubicBezTo>
                    <a:pt x="206620" y="168724"/>
                    <a:pt x="197737" y="166911"/>
                    <a:pt x="189807" y="163362"/>
                  </a:cubicBezTo>
                  <a:cubicBezTo>
                    <a:pt x="181876" y="159813"/>
                    <a:pt x="173991" y="153780"/>
                    <a:pt x="166151" y="145264"/>
                  </a:cubicBezTo>
                  <a:cubicBezTo>
                    <a:pt x="158311" y="136747"/>
                    <a:pt x="152824" y="127490"/>
                    <a:pt x="149690" y="117490"/>
                  </a:cubicBezTo>
                  <a:cubicBezTo>
                    <a:pt x="146555" y="107491"/>
                    <a:pt x="144913" y="97084"/>
                    <a:pt x="144763" y="86271"/>
                  </a:cubicBezTo>
                  <a:cubicBezTo>
                    <a:pt x="144690" y="76982"/>
                    <a:pt x="145751" y="67576"/>
                    <a:pt x="147945" y="58052"/>
                  </a:cubicBezTo>
                  <a:cubicBezTo>
                    <a:pt x="150139" y="48528"/>
                    <a:pt x="154550" y="39153"/>
                    <a:pt x="161178" y="29926"/>
                  </a:cubicBezTo>
                  <a:cubicBezTo>
                    <a:pt x="167806" y="20699"/>
                    <a:pt x="175842" y="13715"/>
                    <a:pt x="185285" y="8974"/>
                  </a:cubicBezTo>
                  <a:cubicBezTo>
                    <a:pt x="194729" y="4233"/>
                    <a:pt x="205107" y="1712"/>
                    <a:pt x="216421" y="1411"/>
                  </a:cubicBezTo>
                  <a:close/>
                  <a:moveTo>
                    <a:pt x="426696" y="25"/>
                  </a:moveTo>
                  <a:cubicBezTo>
                    <a:pt x="429022" y="-209"/>
                    <a:pt x="430772" y="1212"/>
                    <a:pt x="431945" y="4287"/>
                  </a:cubicBezTo>
                  <a:lnTo>
                    <a:pt x="444050" y="39317"/>
                  </a:lnTo>
                  <a:cubicBezTo>
                    <a:pt x="445265" y="44052"/>
                    <a:pt x="444298" y="47088"/>
                    <a:pt x="441147" y="48425"/>
                  </a:cubicBezTo>
                  <a:cubicBezTo>
                    <a:pt x="437997" y="49763"/>
                    <a:pt x="435444" y="49059"/>
                    <a:pt x="433490" y="46313"/>
                  </a:cubicBezTo>
                  <a:lnTo>
                    <a:pt x="430290" y="41480"/>
                  </a:lnTo>
                  <a:cubicBezTo>
                    <a:pt x="428420" y="38764"/>
                    <a:pt x="426014" y="35753"/>
                    <a:pt x="423071" y="32447"/>
                  </a:cubicBezTo>
                  <a:cubicBezTo>
                    <a:pt x="420128" y="29141"/>
                    <a:pt x="416436" y="25977"/>
                    <a:pt x="411994" y="22955"/>
                  </a:cubicBezTo>
                  <a:cubicBezTo>
                    <a:pt x="407553" y="19932"/>
                    <a:pt x="402275" y="17464"/>
                    <a:pt x="396161" y="15549"/>
                  </a:cubicBezTo>
                  <a:cubicBezTo>
                    <a:pt x="390046" y="13634"/>
                    <a:pt x="383212" y="13467"/>
                    <a:pt x="375658" y="15048"/>
                  </a:cubicBezTo>
                  <a:cubicBezTo>
                    <a:pt x="370649" y="16077"/>
                    <a:pt x="365624" y="18139"/>
                    <a:pt x="360583" y="21233"/>
                  </a:cubicBezTo>
                  <a:cubicBezTo>
                    <a:pt x="355542" y="24327"/>
                    <a:pt x="350792" y="29069"/>
                    <a:pt x="346333" y="35459"/>
                  </a:cubicBezTo>
                  <a:cubicBezTo>
                    <a:pt x="341874" y="41849"/>
                    <a:pt x="338788" y="48931"/>
                    <a:pt x="337076" y="56704"/>
                  </a:cubicBezTo>
                  <a:cubicBezTo>
                    <a:pt x="335364" y="64477"/>
                    <a:pt x="334383" y="72270"/>
                    <a:pt x="334133" y="80083"/>
                  </a:cubicBezTo>
                  <a:cubicBezTo>
                    <a:pt x="333883" y="87897"/>
                    <a:pt x="334078" y="94576"/>
                    <a:pt x="334717" y="100123"/>
                  </a:cubicBezTo>
                  <a:cubicBezTo>
                    <a:pt x="335799" y="111370"/>
                    <a:pt x="338731" y="121548"/>
                    <a:pt x="343515" y="130659"/>
                  </a:cubicBezTo>
                  <a:cubicBezTo>
                    <a:pt x="348299" y="139769"/>
                    <a:pt x="354274" y="146272"/>
                    <a:pt x="361439" y="150168"/>
                  </a:cubicBezTo>
                  <a:cubicBezTo>
                    <a:pt x="368605" y="154064"/>
                    <a:pt x="376250" y="156151"/>
                    <a:pt x="384377" y="156428"/>
                  </a:cubicBezTo>
                  <a:cubicBezTo>
                    <a:pt x="392189" y="156775"/>
                    <a:pt x="398745" y="155446"/>
                    <a:pt x="404044" y="152442"/>
                  </a:cubicBezTo>
                  <a:cubicBezTo>
                    <a:pt x="409343" y="149437"/>
                    <a:pt x="412751" y="145879"/>
                    <a:pt x="414268" y="141767"/>
                  </a:cubicBezTo>
                  <a:cubicBezTo>
                    <a:pt x="415786" y="137655"/>
                    <a:pt x="416544" y="133972"/>
                    <a:pt x="416544" y="130719"/>
                  </a:cubicBezTo>
                  <a:lnTo>
                    <a:pt x="416544" y="112443"/>
                  </a:lnTo>
                  <a:cubicBezTo>
                    <a:pt x="416544" y="110016"/>
                    <a:pt x="416152" y="108076"/>
                    <a:pt x="415366" y="106622"/>
                  </a:cubicBezTo>
                  <a:cubicBezTo>
                    <a:pt x="414581" y="105168"/>
                    <a:pt x="413336" y="104067"/>
                    <a:pt x="411631" y="103319"/>
                  </a:cubicBezTo>
                  <a:cubicBezTo>
                    <a:pt x="409927" y="102572"/>
                    <a:pt x="406946" y="102198"/>
                    <a:pt x="402690" y="102198"/>
                  </a:cubicBezTo>
                  <a:lnTo>
                    <a:pt x="393387" y="102198"/>
                  </a:lnTo>
                  <a:cubicBezTo>
                    <a:pt x="389554" y="102198"/>
                    <a:pt x="387567" y="100245"/>
                    <a:pt x="387426" y="96338"/>
                  </a:cubicBezTo>
                  <a:cubicBezTo>
                    <a:pt x="387285" y="92431"/>
                    <a:pt x="389272" y="90478"/>
                    <a:pt x="393387" y="90478"/>
                  </a:cubicBezTo>
                  <a:lnTo>
                    <a:pt x="452612" y="90478"/>
                  </a:lnTo>
                  <a:cubicBezTo>
                    <a:pt x="456655" y="90478"/>
                    <a:pt x="458599" y="92431"/>
                    <a:pt x="458446" y="96338"/>
                  </a:cubicBezTo>
                  <a:cubicBezTo>
                    <a:pt x="458292" y="100245"/>
                    <a:pt x="456348" y="102198"/>
                    <a:pt x="452612" y="102198"/>
                  </a:cubicBezTo>
                  <a:lnTo>
                    <a:pt x="446811" y="102198"/>
                  </a:lnTo>
                  <a:cubicBezTo>
                    <a:pt x="444617" y="102198"/>
                    <a:pt x="442988" y="102553"/>
                    <a:pt x="441923" y="103264"/>
                  </a:cubicBezTo>
                  <a:cubicBezTo>
                    <a:pt x="440858" y="103974"/>
                    <a:pt x="440082" y="104842"/>
                    <a:pt x="439597" y="105867"/>
                  </a:cubicBezTo>
                  <a:cubicBezTo>
                    <a:pt x="439111" y="106892"/>
                    <a:pt x="438869" y="108098"/>
                    <a:pt x="438869" y="109487"/>
                  </a:cubicBezTo>
                  <a:lnTo>
                    <a:pt x="438869" y="159174"/>
                  </a:lnTo>
                  <a:cubicBezTo>
                    <a:pt x="438869" y="161783"/>
                    <a:pt x="437899" y="163409"/>
                    <a:pt x="435960" y="164053"/>
                  </a:cubicBezTo>
                  <a:cubicBezTo>
                    <a:pt x="434022" y="164696"/>
                    <a:pt x="432063" y="164454"/>
                    <a:pt x="430086" y="163325"/>
                  </a:cubicBezTo>
                  <a:lnTo>
                    <a:pt x="427471" y="161141"/>
                  </a:lnTo>
                  <a:cubicBezTo>
                    <a:pt x="426139" y="160212"/>
                    <a:pt x="424235" y="159717"/>
                    <a:pt x="421759" y="159655"/>
                  </a:cubicBezTo>
                  <a:cubicBezTo>
                    <a:pt x="419508" y="159655"/>
                    <a:pt x="416245" y="160481"/>
                    <a:pt x="411971" y="162133"/>
                  </a:cubicBezTo>
                  <a:cubicBezTo>
                    <a:pt x="407696" y="163786"/>
                    <a:pt x="403404" y="165262"/>
                    <a:pt x="399094" y="166563"/>
                  </a:cubicBezTo>
                  <a:cubicBezTo>
                    <a:pt x="394784" y="167864"/>
                    <a:pt x="389538" y="168553"/>
                    <a:pt x="383355" y="168628"/>
                  </a:cubicBezTo>
                  <a:cubicBezTo>
                    <a:pt x="376241" y="168775"/>
                    <a:pt x="368631" y="167549"/>
                    <a:pt x="360525" y="164950"/>
                  </a:cubicBezTo>
                  <a:cubicBezTo>
                    <a:pt x="352420" y="162351"/>
                    <a:pt x="344480" y="157860"/>
                    <a:pt x="336707" y="151476"/>
                  </a:cubicBezTo>
                  <a:cubicBezTo>
                    <a:pt x="328933" y="145092"/>
                    <a:pt x="322957" y="137551"/>
                    <a:pt x="318777" y="128853"/>
                  </a:cubicBezTo>
                  <a:cubicBezTo>
                    <a:pt x="314598" y="120155"/>
                    <a:pt x="311936" y="110979"/>
                    <a:pt x="310790" y="101325"/>
                  </a:cubicBezTo>
                  <a:cubicBezTo>
                    <a:pt x="309645" y="91672"/>
                    <a:pt x="309776" y="81136"/>
                    <a:pt x="311183" y="69718"/>
                  </a:cubicBezTo>
                  <a:cubicBezTo>
                    <a:pt x="312579" y="58969"/>
                    <a:pt x="315374" y="49026"/>
                    <a:pt x="319568" y="39891"/>
                  </a:cubicBezTo>
                  <a:cubicBezTo>
                    <a:pt x="323761" y="30755"/>
                    <a:pt x="329216" y="23285"/>
                    <a:pt x="335932" y="17479"/>
                  </a:cubicBezTo>
                  <a:cubicBezTo>
                    <a:pt x="342649" y="11672"/>
                    <a:pt x="350170" y="7532"/>
                    <a:pt x="358497" y="5056"/>
                  </a:cubicBezTo>
                  <a:cubicBezTo>
                    <a:pt x="366824" y="2581"/>
                    <a:pt x="375231" y="1419"/>
                    <a:pt x="383719" y="1570"/>
                  </a:cubicBezTo>
                  <a:cubicBezTo>
                    <a:pt x="387998" y="1720"/>
                    <a:pt x="391868" y="2118"/>
                    <a:pt x="395328" y="2765"/>
                  </a:cubicBezTo>
                  <a:cubicBezTo>
                    <a:pt x="398788" y="3411"/>
                    <a:pt x="402205" y="4308"/>
                    <a:pt x="405579" y="5457"/>
                  </a:cubicBezTo>
                  <a:cubicBezTo>
                    <a:pt x="408952" y="6605"/>
                    <a:pt x="411178" y="7239"/>
                    <a:pt x="412256" y="7359"/>
                  </a:cubicBezTo>
                  <a:cubicBezTo>
                    <a:pt x="414585" y="7854"/>
                    <a:pt x="416288" y="7801"/>
                    <a:pt x="417367" y="7199"/>
                  </a:cubicBezTo>
                  <a:cubicBezTo>
                    <a:pt x="418445" y="6597"/>
                    <a:pt x="419246" y="5938"/>
                    <a:pt x="419769" y="5220"/>
                  </a:cubicBezTo>
                  <a:lnTo>
                    <a:pt x="421552" y="2510"/>
                  </a:lnTo>
                  <a:cubicBezTo>
                    <a:pt x="422655" y="1087"/>
                    <a:pt x="424370" y="258"/>
                    <a:pt x="426696" y="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ctr"/>
              <a:endParaRPr lang="zh-CN" altLang="en-US" b="1">
                <a:solidFill>
                  <a:srgbClr val="FBC0B9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桌子上放着笔记本电脑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-2" y="0"/>
            <a:ext cx="12192005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967959" y="0"/>
            <a:ext cx="5236002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77221" y="3821247"/>
            <a:ext cx="70630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chemeClr val="accent1"/>
                </a:solidFill>
                <a:latin typeface="+mj-ea"/>
                <a:ea typeface="+mj-ea"/>
              </a:rPr>
              <a:t>请输入您的标题</a:t>
            </a:r>
            <a:endParaRPr lang="zh-CN" altLang="en-US" sz="40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00372" y="4892359"/>
            <a:ext cx="5785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Lorem ipsum dolor sit amet, consectetuer adipiscing elit. Maecenas porttitor congue massa. </a:t>
            </a:r>
            <a:r>
              <a:rPr lang="en-US" altLang="zh-CN" sz="1400"/>
              <a:t>Fusce posuere</a:t>
            </a:r>
            <a:endParaRPr lang="zh-CN" altLang="en-US" sz="1400"/>
          </a:p>
        </p:txBody>
      </p:sp>
      <p:cxnSp>
        <p:nvCxnSpPr>
          <p:cNvPr id="15" name="直接连接符 14"/>
          <p:cNvCxnSpPr/>
          <p:nvPr/>
        </p:nvCxnSpPr>
        <p:spPr>
          <a:xfrm>
            <a:off x="0" y="4608303"/>
            <a:ext cx="477704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8321461" y="2289413"/>
            <a:ext cx="2528998" cy="2279174"/>
            <a:chOff x="4983356" y="4786254"/>
            <a:chExt cx="1390987" cy="1253582"/>
          </a:xfrm>
          <a:solidFill>
            <a:schemeClr val="bg1">
              <a:alpha val="85000"/>
            </a:schemeClr>
          </a:solidFill>
        </p:grpSpPr>
        <p:grpSp>
          <p:nvGrpSpPr>
            <p:cNvPr id="19" name="组合 18"/>
            <p:cNvGrpSpPr/>
            <p:nvPr/>
          </p:nvGrpSpPr>
          <p:grpSpPr>
            <a:xfrm>
              <a:off x="5202514" y="4786254"/>
              <a:ext cx="952670" cy="965712"/>
              <a:chOff x="-4127142" y="2731292"/>
              <a:chExt cx="952670" cy="965712"/>
            </a:xfrm>
            <a:grpFill/>
          </p:grpSpPr>
          <p:sp>
            <p:nvSpPr>
              <p:cNvPr id="21" name="任意多边形: 形状 20"/>
              <p:cNvSpPr/>
              <p:nvPr/>
            </p:nvSpPr>
            <p:spPr>
              <a:xfrm>
                <a:off x="-4127142" y="2851499"/>
                <a:ext cx="729188" cy="436652"/>
              </a:xfrm>
              <a:custGeom>
                <a:avLst/>
                <a:gdLst>
                  <a:gd name="connsiteX0" fmla="*/ 130716 w 729188"/>
                  <a:gd name="connsiteY0" fmla="*/ 0 h 436652"/>
                  <a:gd name="connsiteX1" fmla="*/ 145599 w 729188"/>
                  <a:gd name="connsiteY1" fmla="*/ 420439 h 436652"/>
                  <a:gd name="connsiteX2" fmla="*/ 504089 w 729188"/>
                  <a:gd name="connsiteY2" fmla="*/ 337282 h 436652"/>
                  <a:gd name="connsiteX3" fmla="*/ 727331 w 729188"/>
                  <a:gd name="connsiteY3" fmla="*/ 428997 h 436652"/>
                  <a:gd name="connsiteX4" fmla="*/ 665381 w 729188"/>
                  <a:gd name="connsiteY4" fmla="*/ 288913 h 436652"/>
                  <a:gd name="connsiteX5" fmla="*/ 380189 w 729188"/>
                  <a:gd name="connsiteY5" fmla="*/ 291331 h 436652"/>
                  <a:gd name="connsiteX6" fmla="*/ 130716 w 729188"/>
                  <a:gd name="connsiteY6" fmla="*/ 0 h 436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9188" h="436652">
                    <a:moveTo>
                      <a:pt x="130716" y="0"/>
                    </a:moveTo>
                    <a:cubicBezTo>
                      <a:pt x="130716" y="0"/>
                      <a:pt x="-173079" y="291517"/>
                      <a:pt x="145599" y="420439"/>
                    </a:cubicBezTo>
                    <a:cubicBezTo>
                      <a:pt x="145599" y="420439"/>
                      <a:pt x="281963" y="491133"/>
                      <a:pt x="504089" y="337282"/>
                    </a:cubicBezTo>
                    <a:cubicBezTo>
                      <a:pt x="504089" y="337282"/>
                      <a:pt x="671520" y="220638"/>
                      <a:pt x="727331" y="428997"/>
                    </a:cubicBezTo>
                    <a:cubicBezTo>
                      <a:pt x="727331" y="428997"/>
                      <a:pt x="745935" y="353281"/>
                      <a:pt x="665381" y="288913"/>
                    </a:cubicBezTo>
                    <a:cubicBezTo>
                      <a:pt x="584828" y="224544"/>
                      <a:pt x="380189" y="291331"/>
                      <a:pt x="380189" y="291331"/>
                    </a:cubicBezTo>
                    <a:cubicBezTo>
                      <a:pt x="380189" y="291331"/>
                      <a:pt x="84765" y="372070"/>
                      <a:pt x="130716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3911226" y="2732436"/>
                <a:ext cx="579077" cy="765534"/>
              </a:xfrm>
              <a:custGeom>
                <a:avLst/>
                <a:gdLst>
                  <a:gd name="connsiteX0" fmla="*/ 159994 w 579077"/>
                  <a:gd name="connsiteY0" fmla="*/ 0 h 765534"/>
                  <a:gd name="connsiteX1" fmla="*/ 4 w 579077"/>
                  <a:gd name="connsiteY1" fmla="*/ 167432 h 765534"/>
                  <a:gd name="connsiteX2" fmla="*/ 182318 w 579077"/>
                  <a:gd name="connsiteY2" fmla="*/ 337654 h 765534"/>
                  <a:gd name="connsiteX3" fmla="*/ 469743 w 579077"/>
                  <a:gd name="connsiteY3" fmla="*/ 373001 h 765534"/>
                  <a:gd name="connsiteX4" fmla="*/ 494858 w 579077"/>
                  <a:gd name="connsiteY4" fmla="*/ 765535 h 765534"/>
                  <a:gd name="connsiteX5" fmla="*/ 534855 w 579077"/>
                  <a:gd name="connsiteY5" fmla="*/ 362769 h 765534"/>
                  <a:gd name="connsiteX6" fmla="*/ 338588 w 579077"/>
                  <a:gd name="connsiteY6" fmla="*/ 251147 h 765534"/>
                  <a:gd name="connsiteX7" fmla="*/ 159994 w 579077"/>
                  <a:gd name="connsiteY7" fmla="*/ 0 h 765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077" h="765534">
                    <a:moveTo>
                      <a:pt x="159994" y="0"/>
                    </a:moveTo>
                    <a:cubicBezTo>
                      <a:pt x="159994" y="0"/>
                      <a:pt x="-926" y="33486"/>
                      <a:pt x="4" y="167432"/>
                    </a:cubicBezTo>
                    <a:cubicBezTo>
                      <a:pt x="934" y="301377"/>
                      <a:pt x="130601" y="330398"/>
                      <a:pt x="182318" y="337654"/>
                    </a:cubicBezTo>
                    <a:cubicBezTo>
                      <a:pt x="238873" y="345467"/>
                      <a:pt x="411514" y="315144"/>
                      <a:pt x="469743" y="373001"/>
                    </a:cubicBezTo>
                    <a:cubicBezTo>
                      <a:pt x="529832" y="432904"/>
                      <a:pt x="586015" y="518108"/>
                      <a:pt x="494858" y="765535"/>
                    </a:cubicBezTo>
                    <a:cubicBezTo>
                      <a:pt x="494858" y="765535"/>
                      <a:pt x="653918" y="585081"/>
                      <a:pt x="534855" y="362769"/>
                    </a:cubicBezTo>
                    <a:cubicBezTo>
                      <a:pt x="534855" y="362769"/>
                      <a:pt x="481835" y="266030"/>
                      <a:pt x="338588" y="251147"/>
                    </a:cubicBezTo>
                    <a:cubicBezTo>
                      <a:pt x="195341" y="236265"/>
                      <a:pt x="84650" y="144177"/>
                      <a:pt x="159994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4060980" y="2731292"/>
                <a:ext cx="886508" cy="965712"/>
              </a:xfrm>
              <a:custGeom>
                <a:avLst/>
                <a:gdLst>
                  <a:gd name="connsiteX0" fmla="*/ 364629 w 886508"/>
                  <a:gd name="connsiteY0" fmla="*/ 40212 h 965712"/>
                  <a:gd name="connsiteX1" fmla="*/ 498574 w 886508"/>
                  <a:gd name="connsiteY1" fmla="*/ 179738 h 965712"/>
                  <a:gd name="connsiteX2" fmla="*/ 775767 w 886508"/>
                  <a:gd name="connsiteY2" fmla="*/ 585295 h 965712"/>
                  <a:gd name="connsiteX3" fmla="*/ 318120 w 886508"/>
                  <a:gd name="connsiteY3" fmla="*/ 914577 h 965712"/>
                  <a:gd name="connsiteX4" fmla="*/ 0 w 886508"/>
                  <a:gd name="connsiteY4" fmla="*/ 766679 h 965712"/>
                  <a:gd name="connsiteX5" fmla="*/ 188454 w 886508"/>
                  <a:gd name="connsiteY5" fmla="*/ 925181 h 965712"/>
                  <a:gd name="connsiteX6" fmla="*/ 885527 w 886508"/>
                  <a:gd name="connsiteY6" fmla="*/ 490417 h 965712"/>
                  <a:gd name="connsiteX7" fmla="*/ 728886 w 886508"/>
                  <a:gd name="connsiteY7" fmla="*/ 131369 h 965712"/>
                  <a:gd name="connsiteX8" fmla="*/ 439415 w 886508"/>
                  <a:gd name="connsiteY8" fmla="*/ 1144 h 965712"/>
                  <a:gd name="connsiteX9" fmla="*/ 364629 w 886508"/>
                  <a:gd name="connsiteY9" fmla="*/ 40212 h 965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6508" h="965712">
                    <a:moveTo>
                      <a:pt x="364629" y="40212"/>
                    </a:moveTo>
                    <a:cubicBezTo>
                      <a:pt x="364629" y="40212"/>
                      <a:pt x="301377" y="162437"/>
                      <a:pt x="498574" y="179738"/>
                    </a:cubicBezTo>
                    <a:cubicBezTo>
                      <a:pt x="695772" y="197039"/>
                      <a:pt x="799951" y="410422"/>
                      <a:pt x="775767" y="585295"/>
                    </a:cubicBezTo>
                    <a:cubicBezTo>
                      <a:pt x="751582" y="760168"/>
                      <a:pt x="604614" y="929460"/>
                      <a:pt x="318120" y="914577"/>
                    </a:cubicBezTo>
                    <a:cubicBezTo>
                      <a:pt x="318120" y="914577"/>
                      <a:pt x="121481" y="903415"/>
                      <a:pt x="0" y="766679"/>
                    </a:cubicBezTo>
                    <a:cubicBezTo>
                      <a:pt x="0" y="766679"/>
                      <a:pt x="27347" y="837000"/>
                      <a:pt x="188454" y="925181"/>
                    </a:cubicBezTo>
                    <a:cubicBezTo>
                      <a:pt x="349746" y="1013176"/>
                      <a:pt x="835298" y="994572"/>
                      <a:pt x="885527" y="490417"/>
                    </a:cubicBezTo>
                    <a:cubicBezTo>
                      <a:pt x="885527" y="490417"/>
                      <a:pt x="908782" y="283918"/>
                      <a:pt x="728886" y="131369"/>
                    </a:cubicBezTo>
                    <a:cubicBezTo>
                      <a:pt x="548990" y="-21180"/>
                      <a:pt x="439415" y="1144"/>
                      <a:pt x="439415" y="1144"/>
                    </a:cubicBezTo>
                    <a:cubicBezTo>
                      <a:pt x="439415" y="1144"/>
                      <a:pt x="395697" y="-158"/>
                      <a:pt x="364629" y="40212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4983356" y="5871029"/>
              <a:ext cx="1390987" cy="168807"/>
            </a:xfrm>
            <a:custGeom>
              <a:avLst/>
              <a:gdLst/>
              <a:ahLst/>
              <a:cxnLst/>
              <a:rect l="l" t="t" r="r" b="b"/>
              <a:pathLst>
                <a:path w="1390987" h="168807">
                  <a:moveTo>
                    <a:pt x="1148621" y="14576"/>
                  </a:moveTo>
                  <a:cubicBezTo>
                    <a:pt x="1144896" y="14576"/>
                    <a:pt x="1142256" y="14972"/>
                    <a:pt x="1140699" y="15766"/>
                  </a:cubicBezTo>
                  <a:cubicBezTo>
                    <a:pt x="1139142" y="16559"/>
                    <a:pt x="1137892" y="17585"/>
                    <a:pt x="1136948" y="18843"/>
                  </a:cubicBezTo>
                  <a:cubicBezTo>
                    <a:pt x="1136005" y="20101"/>
                    <a:pt x="1135533" y="22240"/>
                    <a:pt x="1135533" y="25258"/>
                  </a:cubicBezTo>
                  <a:lnTo>
                    <a:pt x="1135533" y="77530"/>
                  </a:lnTo>
                  <a:lnTo>
                    <a:pt x="1168430" y="77530"/>
                  </a:lnTo>
                  <a:cubicBezTo>
                    <a:pt x="1174853" y="77530"/>
                    <a:pt x="1180380" y="76506"/>
                    <a:pt x="1185012" y="74458"/>
                  </a:cubicBezTo>
                  <a:cubicBezTo>
                    <a:pt x="1189644" y="72411"/>
                    <a:pt x="1193411" y="68661"/>
                    <a:pt x="1196315" y="63208"/>
                  </a:cubicBezTo>
                  <a:cubicBezTo>
                    <a:pt x="1199219" y="57756"/>
                    <a:pt x="1200562" y="52109"/>
                    <a:pt x="1200343" y="46267"/>
                  </a:cubicBezTo>
                  <a:cubicBezTo>
                    <a:pt x="1200071" y="40333"/>
                    <a:pt x="1198379" y="34852"/>
                    <a:pt x="1195268" y="29826"/>
                  </a:cubicBezTo>
                  <a:cubicBezTo>
                    <a:pt x="1192156" y="24799"/>
                    <a:pt x="1188064" y="21001"/>
                    <a:pt x="1182992" y="18431"/>
                  </a:cubicBezTo>
                  <a:cubicBezTo>
                    <a:pt x="1177920" y="15861"/>
                    <a:pt x="1172227" y="14576"/>
                    <a:pt x="1165913" y="14576"/>
                  </a:cubicBezTo>
                  <a:close/>
                  <a:moveTo>
                    <a:pt x="549464" y="12845"/>
                  </a:moveTo>
                  <a:cubicBezTo>
                    <a:pt x="541432" y="12983"/>
                    <a:pt x="533951" y="15494"/>
                    <a:pt x="527021" y="20379"/>
                  </a:cubicBezTo>
                  <a:cubicBezTo>
                    <a:pt x="520090" y="25264"/>
                    <a:pt x="514699" y="31859"/>
                    <a:pt x="510848" y="40164"/>
                  </a:cubicBezTo>
                  <a:cubicBezTo>
                    <a:pt x="506996" y="48468"/>
                    <a:pt x="504605" y="56525"/>
                    <a:pt x="503673" y="64334"/>
                  </a:cubicBezTo>
                  <a:cubicBezTo>
                    <a:pt x="502742" y="72143"/>
                    <a:pt x="502381" y="79365"/>
                    <a:pt x="502590" y="86001"/>
                  </a:cubicBezTo>
                  <a:cubicBezTo>
                    <a:pt x="502809" y="95520"/>
                    <a:pt x="503904" y="104366"/>
                    <a:pt x="505875" y="112540"/>
                  </a:cubicBezTo>
                  <a:cubicBezTo>
                    <a:pt x="507847" y="120713"/>
                    <a:pt x="511216" y="128401"/>
                    <a:pt x="515983" y="135604"/>
                  </a:cubicBezTo>
                  <a:cubicBezTo>
                    <a:pt x="520750" y="142807"/>
                    <a:pt x="525716" y="148147"/>
                    <a:pt x="530879" y="151624"/>
                  </a:cubicBezTo>
                  <a:cubicBezTo>
                    <a:pt x="536043" y="155100"/>
                    <a:pt x="542290" y="156942"/>
                    <a:pt x="549620" y="157149"/>
                  </a:cubicBezTo>
                  <a:cubicBezTo>
                    <a:pt x="556521" y="157491"/>
                    <a:pt x="563308" y="155950"/>
                    <a:pt x="569980" y="152528"/>
                  </a:cubicBezTo>
                  <a:cubicBezTo>
                    <a:pt x="576652" y="149105"/>
                    <a:pt x="582405" y="143583"/>
                    <a:pt x="587239" y="135961"/>
                  </a:cubicBezTo>
                  <a:cubicBezTo>
                    <a:pt x="592074" y="128339"/>
                    <a:pt x="595309" y="120636"/>
                    <a:pt x="596945" y="112854"/>
                  </a:cubicBezTo>
                  <a:cubicBezTo>
                    <a:pt x="598581" y="105072"/>
                    <a:pt x="599326" y="96223"/>
                    <a:pt x="599179" y="86306"/>
                  </a:cubicBezTo>
                  <a:cubicBezTo>
                    <a:pt x="598964" y="76790"/>
                    <a:pt x="597997" y="68005"/>
                    <a:pt x="596279" y="59949"/>
                  </a:cubicBezTo>
                  <a:cubicBezTo>
                    <a:pt x="594560" y="51894"/>
                    <a:pt x="591574" y="44139"/>
                    <a:pt x="587319" y="36683"/>
                  </a:cubicBezTo>
                  <a:cubicBezTo>
                    <a:pt x="583065" y="29228"/>
                    <a:pt x="577591" y="23373"/>
                    <a:pt x="570898" y="19118"/>
                  </a:cubicBezTo>
                  <a:cubicBezTo>
                    <a:pt x="564205" y="14863"/>
                    <a:pt x="557060" y="12772"/>
                    <a:pt x="549464" y="12845"/>
                  </a:cubicBezTo>
                  <a:close/>
                  <a:moveTo>
                    <a:pt x="216089" y="12845"/>
                  </a:moveTo>
                  <a:cubicBezTo>
                    <a:pt x="208057" y="12983"/>
                    <a:pt x="200576" y="15494"/>
                    <a:pt x="193646" y="20379"/>
                  </a:cubicBezTo>
                  <a:cubicBezTo>
                    <a:pt x="186715" y="25264"/>
                    <a:pt x="181324" y="31859"/>
                    <a:pt x="177473" y="40164"/>
                  </a:cubicBezTo>
                  <a:cubicBezTo>
                    <a:pt x="173621" y="48468"/>
                    <a:pt x="171230" y="56525"/>
                    <a:pt x="170298" y="64334"/>
                  </a:cubicBezTo>
                  <a:cubicBezTo>
                    <a:pt x="169367" y="72143"/>
                    <a:pt x="169006" y="79365"/>
                    <a:pt x="169215" y="86001"/>
                  </a:cubicBezTo>
                  <a:cubicBezTo>
                    <a:pt x="169434" y="95520"/>
                    <a:pt x="170529" y="104366"/>
                    <a:pt x="172500" y="112540"/>
                  </a:cubicBezTo>
                  <a:cubicBezTo>
                    <a:pt x="174472" y="120713"/>
                    <a:pt x="177841" y="128401"/>
                    <a:pt x="182608" y="135604"/>
                  </a:cubicBezTo>
                  <a:cubicBezTo>
                    <a:pt x="187375" y="142807"/>
                    <a:pt x="192341" y="148147"/>
                    <a:pt x="197504" y="151624"/>
                  </a:cubicBezTo>
                  <a:cubicBezTo>
                    <a:pt x="202668" y="155100"/>
                    <a:pt x="208915" y="156942"/>
                    <a:pt x="216244" y="157149"/>
                  </a:cubicBezTo>
                  <a:cubicBezTo>
                    <a:pt x="223146" y="157491"/>
                    <a:pt x="229933" y="155950"/>
                    <a:pt x="236605" y="152528"/>
                  </a:cubicBezTo>
                  <a:cubicBezTo>
                    <a:pt x="243277" y="149105"/>
                    <a:pt x="249030" y="143583"/>
                    <a:pt x="253864" y="135961"/>
                  </a:cubicBezTo>
                  <a:cubicBezTo>
                    <a:pt x="258699" y="128339"/>
                    <a:pt x="261934" y="120636"/>
                    <a:pt x="263570" y="112854"/>
                  </a:cubicBezTo>
                  <a:cubicBezTo>
                    <a:pt x="265206" y="105072"/>
                    <a:pt x="265951" y="96223"/>
                    <a:pt x="265804" y="86306"/>
                  </a:cubicBezTo>
                  <a:cubicBezTo>
                    <a:pt x="265589" y="76790"/>
                    <a:pt x="264622" y="68005"/>
                    <a:pt x="262904" y="59949"/>
                  </a:cubicBezTo>
                  <a:cubicBezTo>
                    <a:pt x="261185" y="51894"/>
                    <a:pt x="258199" y="44139"/>
                    <a:pt x="253944" y="36683"/>
                  </a:cubicBezTo>
                  <a:cubicBezTo>
                    <a:pt x="249690" y="29228"/>
                    <a:pt x="244216" y="23373"/>
                    <a:pt x="237523" y="19118"/>
                  </a:cubicBezTo>
                  <a:cubicBezTo>
                    <a:pt x="230830" y="14863"/>
                    <a:pt x="223685" y="12772"/>
                    <a:pt x="216089" y="12845"/>
                  </a:cubicBezTo>
                  <a:close/>
                  <a:moveTo>
                    <a:pt x="759580" y="6427"/>
                  </a:moveTo>
                  <a:lnTo>
                    <a:pt x="814538" y="6427"/>
                  </a:lnTo>
                  <a:cubicBezTo>
                    <a:pt x="818033" y="6427"/>
                    <a:pt x="819881" y="8381"/>
                    <a:pt x="820082" y="12287"/>
                  </a:cubicBezTo>
                  <a:cubicBezTo>
                    <a:pt x="820283" y="16194"/>
                    <a:pt x="818435" y="18147"/>
                    <a:pt x="814538" y="18147"/>
                  </a:cubicBezTo>
                  <a:lnTo>
                    <a:pt x="806330" y="18147"/>
                  </a:lnTo>
                  <a:cubicBezTo>
                    <a:pt x="804079" y="18147"/>
                    <a:pt x="802511" y="18526"/>
                    <a:pt x="801626" y="19284"/>
                  </a:cubicBezTo>
                  <a:cubicBezTo>
                    <a:pt x="800741" y="20041"/>
                    <a:pt x="800158" y="20957"/>
                    <a:pt x="799877" y="22031"/>
                  </a:cubicBezTo>
                  <a:cubicBezTo>
                    <a:pt x="799595" y="23104"/>
                    <a:pt x="799500" y="26045"/>
                    <a:pt x="799591" y="30851"/>
                  </a:cubicBezTo>
                  <a:lnTo>
                    <a:pt x="799591" y="79204"/>
                  </a:lnTo>
                  <a:lnTo>
                    <a:pt x="872479" y="79204"/>
                  </a:lnTo>
                  <a:lnTo>
                    <a:pt x="872479" y="27091"/>
                  </a:lnTo>
                  <a:cubicBezTo>
                    <a:pt x="872479" y="24652"/>
                    <a:pt x="872338" y="22878"/>
                    <a:pt x="872055" y="21770"/>
                  </a:cubicBezTo>
                  <a:cubicBezTo>
                    <a:pt x="871772" y="20662"/>
                    <a:pt x="871291" y="19781"/>
                    <a:pt x="870614" y="19128"/>
                  </a:cubicBezTo>
                  <a:cubicBezTo>
                    <a:pt x="869937" y="18474"/>
                    <a:pt x="868202" y="18147"/>
                    <a:pt x="865409" y="18147"/>
                  </a:cubicBezTo>
                  <a:lnTo>
                    <a:pt x="858187" y="18147"/>
                  </a:lnTo>
                  <a:cubicBezTo>
                    <a:pt x="853875" y="18147"/>
                    <a:pt x="851696" y="16194"/>
                    <a:pt x="851648" y="12287"/>
                  </a:cubicBezTo>
                  <a:cubicBezTo>
                    <a:pt x="851600" y="8381"/>
                    <a:pt x="853780" y="6427"/>
                    <a:pt x="858187" y="6427"/>
                  </a:cubicBezTo>
                  <a:lnTo>
                    <a:pt x="910626" y="6427"/>
                  </a:lnTo>
                  <a:cubicBezTo>
                    <a:pt x="914466" y="6427"/>
                    <a:pt x="916510" y="8381"/>
                    <a:pt x="916758" y="12287"/>
                  </a:cubicBezTo>
                  <a:cubicBezTo>
                    <a:pt x="917006" y="16194"/>
                    <a:pt x="914962" y="18147"/>
                    <a:pt x="910626" y="18147"/>
                  </a:cubicBezTo>
                  <a:lnTo>
                    <a:pt x="904279" y="18147"/>
                  </a:lnTo>
                  <a:cubicBezTo>
                    <a:pt x="901096" y="18147"/>
                    <a:pt x="898984" y="18453"/>
                    <a:pt x="897944" y="19064"/>
                  </a:cubicBezTo>
                  <a:cubicBezTo>
                    <a:pt x="896904" y="19675"/>
                    <a:pt x="896120" y="20561"/>
                    <a:pt x="895594" y="21721"/>
                  </a:cubicBezTo>
                  <a:cubicBezTo>
                    <a:pt x="895067" y="22881"/>
                    <a:pt x="894804" y="24691"/>
                    <a:pt x="894804" y="27149"/>
                  </a:cubicBezTo>
                  <a:lnTo>
                    <a:pt x="894804" y="143848"/>
                  </a:lnTo>
                  <a:cubicBezTo>
                    <a:pt x="894804" y="148303"/>
                    <a:pt x="895257" y="151179"/>
                    <a:pt x="896163" y="152477"/>
                  </a:cubicBezTo>
                  <a:cubicBezTo>
                    <a:pt x="897069" y="153775"/>
                    <a:pt x="898354" y="154780"/>
                    <a:pt x="900018" y="155491"/>
                  </a:cubicBezTo>
                  <a:cubicBezTo>
                    <a:pt x="901682" y="156202"/>
                    <a:pt x="904197" y="156558"/>
                    <a:pt x="907562" y="156558"/>
                  </a:cubicBezTo>
                  <a:lnTo>
                    <a:pt x="911501" y="156558"/>
                  </a:lnTo>
                  <a:cubicBezTo>
                    <a:pt x="915560" y="156558"/>
                    <a:pt x="917714" y="158511"/>
                    <a:pt x="917961" y="162418"/>
                  </a:cubicBezTo>
                  <a:cubicBezTo>
                    <a:pt x="918209" y="166324"/>
                    <a:pt x="916056" y="168278"/>
                    <a:pt x="911501" y="168278"/>
                  </a:cubicBezTo>
                  <a:lnTo>
                    <a:pt x="859390" y="168278"/>
                  </a:lnTo>
                  <a:cubicBezTo>
                    <a:pt x="855057" y="168278"/>
                    <a:pt x="853008" y="166324"/>
                    <a:pt x="853243" y="162418"/>
                  </a:cubicBezTo>
                  <a:cubicBezTo>
                    <a:pt x="853478" y="158511"/>
                    <a:pt x="855528" y="156558"/>
                    <a:pt x="859390" y="156558"/>
                  </a:cubicBezTo>
                  <a:lnTo>
                    <a:pt x="866614" y="156558"/>
                  </a:lnTo>
                  <a:cubicBezTo>
                    <a:pt x="868501" y="156558"/>
                    <a:pt x="869796" y="156279"/>
                    <a:pt x="870498" y="155721"/>
                  </a:cubicBezTo>
                  <a:cubicBezTo>
                    <a:pt x="871200" y="155164"/>
                    <a:pt x="871706" y="154355"/>
                    <a:pt x="872015" y="153295"/>
                  </a:cubicBezTo>
                  <a:cubicBezTo>
                    <a:pt x="872325" y="152235"/>
                    <a:pt x="872479" y="149253"/>
                    <a:pt x="872479" y="144349"/>
                  </a:cubicBezTo>
                  <a:lnTo>
                    <a:pt x="872479" y="89473"/>
                  </a:lnTo>
                  <a:lnTo>
                    <a:pt x="799591" y="89473"/>
                  </a:lnTo>
                  <a:lnTo>
                    <a:pt x="799591" y="142247"/>
                  </a:lnTo>
                  <a:lnTo>
                    <a:pt x="799453" y="152829"/>
                  </a:lnTo>
                  <a:cubicBezTo>
                    <a:pt x="799690" y="153657"/>
                    <a:pt x="800430" y="154485"/>
                    <a:pt x="801673" y="155314"/>
                  </a:cubicBezTo>
                  <a:cubicBezTo>
                    <a:pt x="802916" y="156143"/>
                    <a:pt x="805672" y="156558"/>
                    <a:pt x="809942" y="156558"/>
                  </a:cubicBezTo>
                  <a:lnTo>
                    <a:pt x="815305" y="156558"/>
                  </a:lnTo>
                  <a:cubicBezTo>
                    <a:pt x="819494" y="156558"/>
                    <a:pt x="821589" y="158511"/>
                    <a:pt x="821589" y="162418"/>
                  </a:cubicBezTo>
                  <a:cubicBezTo>
                    <a:pt x="821589" y="166324"/>
                    <a:pt x="819494" y="168278"/>
                    <a:pt x="815305" y="168278"/>
                  </a:cubicBezTo>
                  <a:lnTo>
                    <a:pt x="762206" y="168278"/>
                  </a:lnTo>
                  <a:cubicBezTo>
                    <a:pt x="758467" y="168278"/>
                    <a:pt x="756504" y="166324"/>
                    <a:pt x="756316" y="162418"/>
                  </a:cubicBezTo>
                  <a:cubicBezTo>
                    <a:pt x="756128" y="158511"/>
                    <a:pt x="758201" y="156558"/>
                    <a:pt x="762534" y="156558"/>
                  </a:cubicBezTo>
                  <a:lnTo>
                    <a:pt x="768007" y="156558"/>
                  </a:lnTo>
                  <a:cubicBezTo>
                    <a:pt x="770220" y="156558"/>
                    <a:pt x="772045" y="156114"/>
                    <a:pt x="773482" y="155228"/>
                  </a:cubicBezTo>
                  <a:cubicBezTo>
                    <a:pt x="774919" y="154341"/>
                    <a:pt x="775909" y="153301"/>
                    <a:pt x="776452" y="152107"/>
                  </a:cubicBezTo>
                  <a:cubicBezTo>
                    <a:pt x="776995" y="150913"/>
                    <a:pt x="777267" y="148567"/>
                    <a:pt x="777267" y="145069"/>
                  </a:cubicBezTo>
                  <a:lnTo>
                    <a:pt x="777267" y="30072"/>
                  </a:lnTo>
                  <a:cubicBezTo>
                    <a:pt x="777267" y="27407"/>
                    <a:pt x="776996" y="25296"/>
                    <a:pt x="776455" y="23740"/>
                  </a:cubicBezTo>
                  <a:cubicBezTo>
                    <a:pt x="775913" y="22183"/>
                    <a:pt x="774832" y="20862"/>
                    <a:pt x="773209" y="19776"/>
                  </a:cubicBezTo>
                  <a:cubicBezTo>
                    <a:pt x="771586" y="18690"/>
                    <a:pt x="769050" y="18147"/>
                    <a:pt x="765599" y="18147"/>
                  </a:cubicBezTo>
                  <a:lnTo>
                    <a:pt x="759580" y="18147"/>
                  </a:lnTo>
                  <a:cubicBezTo>
                    <a:pt x="755602" y="18147"/>
                    <a:pt x="753543" y="16194"/>
                    <a:pt x="753401" y="12287"/>
                  </a:cubicBezTo>
                  <a:cubicBezTo>
                    <a:pt x="753260" y="8381"/>
                    <a:pt x="755320" y="6427"/>
                    <a:pt x="759580" y="6427"/>
                  </a:cubicBezTo>
                  <a:close/>
                  <a:moveTo>
                    <a:pt x="1265711" y="4530"/>
                  </a:moveTo>
                  <a:lnTo>
                    <a:pt x="1384446" y="4530"/>
                  </a:lnTo>
                  <a:lnTo>
                    <a:pt x="1388011" y="44909"/>
                  </a:lnTo>
                  <a:cubicBezTo>
                    <a:pt x="1388188" y="48343"/>
                    <a:pt x="1386969" y="50408"/>
                    <a:pt x="1384354" y="51103"/>
                  </a:cubicBezTo>
                  <a:cubicBezTo>
                    <a:pt x="1381739" y="51799"/>
                    <a:pt x="1379735" y="50962"/>
                    <a:pt x="1378342" y="48594"/>
                  </a:cubicBezTo>
                  <a:lnTo>
                    <a:pt x="1374727" y="41537"/>
                  </a:lnTo>
                  <a:cubicBezTo>
                    <a:pt x="1373233" y="39093"/>
                    <a:pt x="1370943" y="35886"/>
                    <a:pt x="1367858" y="31915"/>
                  </a:cubicBezTo>
                  <a:cubicBezTo>
                    <a:pt x="1364774" y="27944"/>
                    <a:pt x="1361548" y="24871"/>
                    <a:pt x="1358182" y="22694"/>
                  </a:cubicBezTo>
                  <a:cubicBezTo>
                    <a:pt x="1354815" y="20518"/>
                    <a:pt x="1350960" y="18899"/>
                    <a:pt x="1346616" y="17840"/>
                  </a:cubicBezTo>
                  <a:cubicBezTo>
                    <a:pt x="1342272" y="16780"/>
                    <a:pt x="1337466" y="16250"/>
                    <a:pt x="1332197" y="16250"/>
                  </a:cubicBezTo>
                  <a:lnTo>
                    <a:pt x="1314905" y="16250"/>
                  </a:lnTo>
                  <a:cubicBezTo>
                    <a:pt x="1310443" y="16250"/>
                    <a:pt x="1307857" y="16537"/>
                    <a:pt x="1307145" y="17111"/>
                  </a:cubicBezTo>
                  <a:cubicBezTo>
                    <a:pt x="1306434" y="17684"/>
                    <a:pt x="1305959" y="18559"/>
                    <a:pt x="1305722" y="19734"/>
                  </a:cubicBezTo>
                  <a:lnTo>
                    <a:pt x="1305867" y="28941"/>
                  </a:lnTo>
                  <a:lnTo>
                    <a:pt x="1305867" y="78311"/>
                  </a:lnTo>
                  <a:lnTo>
                    <a:pt x="1328990" y="78311"/>
                  </a:lnTo>
                  <a:cubicBezTo>
                    <a:pt x="1332298" y="78311"/>
                    <a:pt x="1334776" y="77781"/>
                    <a:pt x="1336426" y="76721"/>
                  </a:cubicBezTo>
                  <a:cubicBezTo>
                    <a:pt x="1338075" y="75660"/>
                    <a:pt x="1339348" y="74076"/>
                    <a:pt x="1340243" y="71969"/>
                  </a:cubicBezTo>
                  <a:cubicBezTo>
                    <a:pt x="1341138" y="69861"/>
                    <a:pt x="1341586" y="66993"/>
                    <a:pt x="1341586" y="63363"/>
                  </a:cubicBezTo>
                  <a:lnTo>
                    <a:pt x="1341586" y="54825"/>
                  </a:lnTo>
                  <a:cubicBezTo>
                    <a:pt x="1341586" y="51384"/>
                    <a:pt x="1343502" y="49586"/>
                    <a:pt x="1347334" y="49432"/>
                  </a:cubicBezTo>
                  <a:cubicBezTo>
                    <a:pt x="1351166" y="49278"/>
                    <a:pt x="1353083" y="51076"/>
                    <a:pt x="1353083" y="54825"/>
                  </a:cubicBezTo>
                  <a:lnTo>
                    <a:pt x="1353083" y="112403"/>
                  </a:lnTo>
                  <a:cubicBezTo>
                    <a:pt x="1353083" y="116226"/>
                    <a:pt x="1351166" y="118066"/>
                    <a:pt x="1347334" y="117923"/>
                  </a:cubicBezTo>
                  <a:cubicBezTo>
                    <a:pt x="1343502" y="117780"/>
                    <a:pt x="1341586" y="115940"/>
                    <a:pt x="1341586" y="112403"/>
                  </a:cubicBezTo>
                  <a:lnTo>
                    <a:pt x="1341586" y="102662"/>
                  </a:lnTo>
                  <a:cubicBezTo>
                    <a:pt x="1341586" y="99006"/>
                    <a:pt x="1341134" y="96228"/>
                    <a:pt x="1340231" y="94327"/>
                  </a:cubicBezTo>
                  <a:cubicBezTo>
                    <a:pt x="1339328" y="92426"/>
                    <a:pt x="1338111" y="91049"/>
                    <a:pt x="1336579" y="90195"/>
                  </a:cubicBezTo>
                  <a:cubicBezTo>
                    <a:pt x="1335047" y="89342"/>
                    <a:pt x="1332804" y="88915"/>
                    <a:pt x="1329850" y="88915"/>
                  </a:cubicBezTo>
                  <a:lnTo>
                    <a:pt x="1305867" y="88915"/>
                  </a:lnTo>
                  <a:lnTo>
                    <a:pt x="1305867" y="145388"/>
                  </a:lnTo>
                  <a:cubicBezTo>
                    <a:pt x="1305867" y="150544"/>
                    <a:pt x="1306028" y="153388"/>
                    <a:pt x="1306349" y="153921"/>
                  </a:cubicBezTo>
                  <a:cubicBezTo>
                    <a:pt x="1306671" y="154454"/>
                    <a:pt x="1307399" y="154990"/>
                    <a:pt x="1308534" y="155528"/>
                  </a:cubicBezTo>
                  <a:cubicBezTo>
                    <a:pt x="1309668" y="156065"/>
                    <a:pt x="1311792" y="156334"/>
                    <a:pt x="1314905" y="156334"/>
                  </a:cubicBezTo>
                  <a:lnTo>
                    <a:pt x="1339967" y="156334"/>
                  </a:lnTo>
                  <a:cubicBezTo>
                    <a:pt x="1344056" y="156334"/>
                    <a:pt x="1348111" y="155716"/>
                    <a:pt x="1352130" y="154479"/>
                  </a:cubicBezTo>
                  <a:cubicBezTo>
                    <a:pt x="1356148" y="153243"/>
                    <a:pt x="1360126" y="151054"/>
                    <a:pt x="1364062" y="147911"/>
                  </a:cubicBezTo>
                  <a:cubicBezTo>
                    <a:pt x="1367999" y="144769"/>
                    <a:pt x="1370902" y="141715"/>
                    <a:pt x="1372773" y="138748"/>
                  </a:cubicBezTo>
                  <a:cubicBezTo>
                    <a:pt x="1374644" y="135781"/>
                    <a:pt x="1376836" y="131867"/>
                    <a:pt x="1379350" y="127004"/>
                  </a:cubicBezTo>
                  <a:lnTo>
                    <a:pt x="1381283" y="122604"/>
                  </a:lnTo>
                  <a:cubicBezTo>
                    <a:pt x="1382841" y="119555"/>
                    <a:pt x="1384907" y="118340"/>
                    <a:pt x="1387480" y="118959"/>
                  </a:cubicBezTo>
                  <a:cubicBezTo>
                    <a:pt x="1390054" y="119577"/>
                    <a:pt x="1391211" y="121565"/>
                    <a:pt x="1390952" y="124923"/>
                  </a:cubicBezTo>
                  <a:lnTo>
                    <a:pt x="1385366" y="168054"/>
                  </a:lnTo>
                  <a:lnTo>
                    <a:pt x="1266367" y="168054"/>
                  </a:lnTo>
                  <a:cubicBezTo>
                    <a:pt x="1262608" y="168054"/>
                    <a:pt x="1260658" y="166101"/>
                    <a:pt x="1260516" y="162194"/>
                  </a:cubicBezTo>
                  <a:cubicBezTo>
                    <a:pt x="1260374" y="158288"/>
                    <a:pt x="1262324" y="156334"/>
                    <a:pt x="1266367" y="156334"/>
                  </a:cubicBezTo>
                  <a:lnTo>
                    <a:pt x="1271838" y="156334"/>
                  </a:lnTo>
                  <a:cubicBezTo>
                    <a:pt x="1273961" y="156334"/>
                    <a:pt x="1275721" y="156029"/>
                    <a:pt x="1277118" y="155420"/>
                  </a:cubicBezTo>
                  <a:cubicBezTo>
                    <a:pt x="1278515" y="154810"/>
                    <a:pt x="1279602" y="153951"/>
                    <a:pt x="1280380" y="152843"/>
                  </a:cubicBezTo>
                  <a:cubicBezTo>
                    <a:pt x="1281157" y="151735"/>
                    <a:pt x="1281579" y="149128"/>
                    <a:pt x="1281645" y="145024"/>
                  </a:cubicBezTo>
                  <a:lnTo>
                    <a:pt x="1281645" y="27839"/>
                  </a:lnTo>
                  <a:cubicBezTo>
                    <a:pt x="1281645" y="23115"/>
                    <a:pt x="1280755" y="20010"/>
                    <a:pt x="1278974" y="18524"/>
                  </a:cubicBezTo>
                  <a:cubicBezTo>
                    <a:pt x="1277193" y="17038"/>
                    <a:pt x="1274756" y="16264"/>
                    <a:pt x="1271660" y="16203"/>
                  </a:cubicBezTo>
                  <a:lnTo>
                    <a:pt x="1265504" y="16093"/>
                  </a:lnTo>
                  <a:cubicBezTo>
                    <a:pt x="1261746" y="16093"/>
                    <a:pt x="1259867" y="14166"/>
                    <a:pt x="1259867" y="10311"/>
                  </a:cubicBezTo>
                  <a:cubicBezTo>
                    <a:pt x="1259867" y="6457"/>
                    <a:pt x="1261815" y="4530"/>
                    <a:pt x="1265711" y="4530"/>
                  </a:cubicBezTo>
                  <a:close/>
                  <a:moveTo>
                    <a:pt x="951386" y="4530"/>
                  </a:moveTo>
                  <a:lnTo>
                    <a:pt x="1070121" y="4530"/>
                  </a:lnTo>
                  <a:lnTo>
                    <a:pt x="1073686" y="44909"/>
                  </a:lnTo>
                  <a:cubicBezTo>
                    <a:pt x="1073863" y="48343"/>
                    <a:pt x="1072644" y="50408"/>
                    <a:pt x="1070029" y="51103"/>
                  </a:cubicBezTo>
                  <a:cubicBezTo>
                    <a:pt x="1067414" y="51799"/>
                    <a:pt x="1065410" y="50962"/>
                    <a:pt x="1064017" y="48594"/>
                  </a:cubicBezTo>
                  <a:lnTo>
                    <a:pt x="1060402" y="41537"/>
                  </a:lnTo>
                  <a:cubicBezTo>
                    <a:pt x="1058908" y="39093"/>
                    <a:pt x="1056618" y="35886"/>
                    <a:pt x="1053533" y="31915"/>
                  </a:cubicBezTo>
                  <a:cubicBezTo>
                    <a:pt x="1050449" y="27944"/>
                    <a:pt x="1047223" y="24871"/>
                    <a:pt x="1043856" y="22694"/>
                  </a:cubicBezTo>
                  <a:cubicBezTo>
                    <a:pt x="1040490" y="20518"/>
                    <a:pt x="1036634" y="18899"/>
                    <a:pt x="1032290" y="17840"/>
                  </a:cubicBezTo>
                  <a:cubicBezTo>
                    <a:pt x="1027947" y="16780"/>
                    <a:pt x="1023140" y="16250"/>
                    <a:pt x="1017872" y="16250"/>
                  </a:cubicBezTo>
                  <a:lnTo>
                    <a:pt x="1000580" y="16250"/>
                  </a:lnTo>
                  <a:cubicBezTo>
                    <a:pt x="996118" y="16250"/>
                    <a:pt x="993532" y="16537"/>
                    <a:pt x="992820" y="17111"/>
                  </a:cubicBezTo>
                  <a:cubicBezTo>
                    <a:pt x="992109" y="17684"/>
                    <a:pt x="991634" y="18559"/>
                    <a:pt x="991397" y="19734"/>
                  </a:cubicBezTo>
                  <a:lnTo>
                    <a:pt x="991542" y="28941"/>
                  </a:lnTo>
                  <a:lnTo>
                    <a:pt x="991542" y="78311"/>
                  </a:lnTo>
                  <a:lnTo>
                    <a:pt x="1014665" y="78311"/>
                  </a:lnTo>
                  <a:cubicBezTo>
                    <a:pt x="1017973" y="78311"/>
                    <a:pt x="1020451" y="77781"/>
                    <a:pt x="1022101" y="76721"/>
                  </a:cubicBezTo>
                  <a:cubicBezTo>
                    <a:pt x="1023750" y="75660"/>
                    <a:pt x="1025022" y="74076"/>
                    <a:pt x="1025918" y="71969"/>
                  </a:cubicBezTo>
                  <a:cubicBezTo>
                    <a:pt x="1026813" y="69861"/>
                    <a:pt x="1027261" y="66993"/>
                    <a:pt x="1027261" y="63363"/>
                  </a:cubicBezTo>
                  <a:lnTo>
                    <a:pt x="1027261" y="54825"/>
                  </a:lnTo>
                  <a:cubicBezTo>
                    <a:pt x="1027261" y="51384"/>
                    <a:pt x="1029177" y="49586"/>
                    <a:pt x="1033009" y="49432"/>
                  </a:cubicBezTo>
                  <a:cubicBezTo>
                    <a:pt x="1036841" y="49278"/>
                    <a:pt x="1038758" y="51076"/>
                    <a:pt x="1038758" y="54825"/>
                  </a:cubicBezTo>
                  <a:lnTo>
                    <a:pt x="1038758" y="112403"/>
                  </a:lnTo>
                  <a:cubicBezTo>
                    <a:pt x="1038758" y="116226"/>
                    <a:pt x="1036841" y="118066"/>
                    <a:pt x="1033009" y="117923"/>
                  </a:cubicBezTo>
                  <a:cubicBezTo>
                    <a:pt x="1029177" y="117780"/>
                    <a:pt x="1027261" y="115940"/>
                    <a:pt x="1027261" y="112403"/>
                  </a:cubicBezTo>
                  <a:lnTo>
                    <a:pt x="1027261" y="102662"/>
                  </a:lnTo>
                  <a:cubicBezTo>
                    <a:pt x="1027261" y="99006"/>
                    <a:pt x="1026809" y="96228"/>
                    <a:pt x="1025906" y="94327"/>
                  </a:cubicBezTo>
                  <a:cubicBezTo>
                    <a:pt x="1025004" y="92426"/>
                    <a:pt x="1023786" y="91049"/>
                    <a:pt x="1022254" y="90195"/>
                  </a:cubicBezTo>
                  <a:cubicBezTo>
                    <a:pt x="1020722" y="89342"/>
                    <a:pt x="1018479" y="88915"/>
                    <a:pt x="1015525" y="88915"/>
                  </a:cubicBezTo>
                  <a:lnTo>
                    <a:pt x="991542" y="88915"/>
                  </a:lnTo>
                  <a:lnTo>
                    <a:pt x="991542" y="145388"/>
                  </a:lnTo>
                  <a:cubicBezTo>
                    <a:pt x="991542" y="150544"/>
                    <a:pt x="991703" y="153388"/>
                    <a:pt x="992024" y="153921"/>
                  </a:cubicBezTo>
                  <a:cubicBezTo>
                    <a:pt x="992346" y="154454"/>
                    <a:pt x="993074" y="154990"/>
                    <a:pt x="994208" y="155528"/>
                  </a:cubicBezTo>
                  <a:cubicBezTo>
                    <a:pt x="995343" y="156065"/>
                    <a:pt x="997467" y="156334"/>
                    <a:pt x="1000580" y="156334"/>
                  </a:cubicBezTo>
                  <a:lnTo>
                    <a:pt x="1025642" y="156334"/>
                  </a:lnTo>
                  <a:cubicBezTo>
                    <a:pt x="1029731" y="156334"/>
                    <a:pt x="1033786" y="155716"/>
                    <a:pt x="1037804" y="154479"/>
                  </a:cubicBezTo>
                  <a:cubicBezTo>
                    <a:pt x="1041823" y="153243"/>
                    <a:pt x="1045801" y="151054"/>
                    <a:pt x="1049737" y="147911"/>
                  </a:cubicBezTo>
                  <a:cubicBezTo>
                    <a:pt x="1053674" y="144769"/>
                    <a:pt x="1056577" y="141715"/>
                    <a:pt x="1058448" y="138748"/>
                  </a:cubicBezTo>
                  <a:cubicBezTo>
                    <a:pt x="1060319" y="135781"/>
                    <a:pt x="1062511" y="131867"/>
                    <a:pt x="1065025" y="127004"/>
                  </a:cubicBezTo>
                  <a:lnTo>
                    <a:pt x="1066958" y="122604"/>
                  </a:lnTo>
                  <a:cubicBezTo>
                    <a:pt x="1068516" y="119555"/>
                    <a:pt x="1070582" y="118340"/>
                    <a:pt x="1073155" y="118959"/>
                  </a:cubicBezTo>
                  <a:cubicBezTo>
                    <a:pt x="1075729" y="119577"/>
                    <a:pt x="1076886" y="121565"/>
                    <a:pt x="1076627" y="124923"/>
                  </a:cubicBezTo>
                  <a:lnTo>
                    <a:pt x="1071040" y="168054"/>
                  </a:lnTo>
                  <a:lnTo>
                    <a:pt x="952042" y="168054"/>
                  </a:lnTo>
                  <a:cubicBezTo>
                    <a:pt x="948283" y="168054"/>
                    <a:pt x="946332" y="166101"/>
                    <a:pt x="946191" y="162194"/>
                  </a:cubicBezTo>
                  <a:cubicBezTo>
                    <a:pt x="946049" y="158288"/>
                    <a:pt x="947999" y="156334"/>
                    <a:pt x="952042" y="156334"/>
                  </a:cubicBezTo>
                  <a:lnTo>
                    <a:pt x="957513" y="156334"/>
                  </a:lnTo>
                  <a:cubicBezTo>
                    <a:pt x="959636" y="156334"/>
                    <a:pt x="961396" y="156029"/>
                    <a:pt x="962793" y="155420"/>
                  </a:cubicBezTo>
                  <a:cubicBezTo>
                    <a:pt x="964190" y="154810"/>
                    <a:pt x="965278" y="153951"/>
                    <a:pt x="966055" y="152843"/>
                  </a:cubicBezTo>
                  <a:cubicBezTo>
                    <a:pt x="966832" y="151735"/>
                    <a:pt x="967254" y="149128"/>
                    <a:pt x="967320" y="145024"/>
                  </a:cubicBezTo>
                  <a:lnTo>
                    <a:pt x="967320" y="27839"/>
                  </a:lnTo>
                  <a:cubicBezTo>
                    <a:pt x="967320" y="23115"/>
                    <a:pt x="966430" y="20010"/>
                    <a:pt x="964649" y="18524"/>
                  </a:cubicBezTo>
                  <a:cubicBezTo>
                    <a:pt x="962868" y="17038"/>
                    <a:pt x="960430" y="16264"/>
                    <a:pt x="957335" y="16203"/>
                  </a:cubicBezTo>
                  <a:lnTo>
                    <a:pt x="951179" y="16093"/>
                  </a:lnTo>
                  <a:cubicBezTo>
                    <a:pt x="947421" y="16093"/>
                    <a:pt x="945542" y="14166"/>
                    <a:pt x="945542" y="10311"/>
                  </a:cubicBezTo>
                  <a:cubicBezTo>
                    <a:pt x="945542" y="6457"/>
                    <a:pt x="947490" y="4530"/>
                    <a:pt x="951386" y="4530"/>
                  </a:cubicBezTo>
                  <a:close/>
                  <a:moveTo>
                    <a:pt x="5844" y="4418"/>
                  </a:moveTo>
                  <a:lnTo>
                    <a:pt x="60838" y="4418"/>
                  </a:lnTo>
                  <a:cubicBezTo>
                    <a:pt x="64243" y="4418"/>
                    <a:pt x="66159" y="6371"/>
                    <a:pt x="66588" y="10278"/>
                  </a:cubicBezTo>
                  <a:cubicBezTo>
                    <a:pt x="67018" y="14185"/>
                    <a:pt x="65101" y="16138"/>
                    <a:pt x="60838" y="16138"/>
                  </a:cubicBezTo>
                  <a:lnTo>
                    <a:pt x="54382" y="16138"/>
                  </a:lnTo>
                  <a:cubicBezTo>
                    <a:pt x="51714" y="16138"/>
                    <a:pt x="49851" y="16468"/>
                    <a:pt x="48791" y="17126"/>
                  </a:cubicBezTo>
                  <a:cubicBezTo>
                    <a:pt x="47731" y="17785"/>
                    <a:pt x="47001" y="18645"/>
                    <a:pt x="46600" y="19707"/>
                  </a:cubicBezTo>
                  <a:cubicBezTo>
                    <a:pt x="46200" y="20770"/>
                    <a:pt x="46000" y="22286"/>
                    <a:pt x="46000" y="24255"/>
                  </a:cubicBezTo>
                  <a:lnTo>
                    <a:pt x="46000" y="145497"/>
                  </a:lnTo>
                  <a:cubicBezTo>
                    <a:pt x="46000" y="148832"/>
                    <a:pt x="46377" y="151118"/>
                    <a:pt x="47132" y="152353"/>
                  </a:cubicBezTo>
                  <a:cubicBezTo>
                    <a:pt x="47888" y="153587"/>
                    <a:pt x="49501" y="154578"/>
                    <a:pt x="51972" y="155325"/>
                  </a:cubicBezTo>
                  <a:cubicBezTo>
                    <a:pt x="54444" y="156072"/>
                    <a:pt x="58712" y="156446"/>
                    <a:pt x="64778" y="156446"/>
                  </a:cubicBezTo>
                  <a:lnTo>
                    <a:pt x="80100" y="156446"/>
                  </a:lnTo>
                  <a:cubicBezTo>
                    <a:pt x="85208" y="156446"/>
                    <a:pt x="90022" y="155928"/>
                    <a:pt x="94543" y="154893"/>
                  </a:cubicBezTo>
                  <a:cubicBezTo>
                    <a:pt x="99063" y="153857"/>
                    <a:pt x="102983" y="152053"/>
                    <a:pt x="106301" y="149480"/>
                  </a:cubicBezTo>
                  <a:cubicBezTo>
                    <a:pt x="109620" y="146907"/>
                    <a:pt x="112208" y="143921"/>
                    <a:pt x="114065" y="140522"/>
                  </a:cubicBezTo>
                  <a:cubicBezTo>
                    <a:pt x="115922" y="137124"/>
                    <a:pt x="117573" y="134362"/>
                    <a:pt x="119017" y="132238"/>
                  </a:cubicBezTo>
                  <a:lnTo>
                    <a:pt x="121968" y="121486"/>
                  </a:lnTo>
                  <a:cubicBezTo>
                    <a:pt x="122888" y="118965"/>
                    <a:pt x="124720" y="117650"/>
                    <a:pt x="127466" y="117541"/>
                  </a:cubicBezTo>
                  <a:cubicBezTo>
                    <a:pt x="130211" y="117431"/>
                    <a:pt x="131493" y="119126"/>
                    <a:pt x="131311" y="122625"/>
                  </a:cubicBezTo>
                  <a:lnTo>
                    <a:pt x="126407" y="168166"/>
                  </a:lnTo>
                  <a:lnTo>
                    <a:pt x="6719" y="168166"/>
                  </a:lnTo>
                  <a:cubicBezTo>
                    <a:pt x="3334" y="168166"/>
                    <a:pt x="1665" y="166213"/>
                    <a:pt x="1712" y="162306"/>
                  </a:cubicBezTo>
                  <a:cubicBezTo>
                    <a:pt x="1760" y="158399"/>
                    <a:pt x="3648" y="156446"/>
                    <a:pt x="7375" y="156446"/>
                  </a:cubicBezTo>
                  <a:lnTo>
                    <a:pt x="12191" y="156446"/>
                  </a:lnTo>
                  <a:cubicBezTo>
                    <a:pt x="14797" y="156446"/>
                    <a:pt x="16739" y="156093"/>
                    <a:pt x="18017" y="155387"/>
                  </a:cubicBezTo>
                  <a:cubicBezTo>
                    <a:pt x="19294" y="154681"/>
                    <a:pt x="20240" y="153730"/>
                    <a:pt x="20855" y="152531"/>
                  </a:cubicBezTo>
                  <a:cubicBezTo>
                    <a:pt x="21470" y="151333"/>
                    <a:pt x="21778" y="148988"/>
                    <a:pt x="21778" y="145497"/>
                  </a:cubicBezTo>
                  <a:lnTo>
                    <a:pt x="21778" y="24581"/>
                  </a:lnTo>
                  <a:cubicBezTo>
                    <a:pt x="21778" y="21529"/>
                    <a:pt x="21651" y="19741"/>
                    <a:pt x="21398" y="19216"/>
                  </a:cubicBezTo>
                  <a:cubicBezTo>
                    <a:pt x="21144" y="18691"/>
                    <a:pt x="20250" y="18047"/>
                    <a:pt x="18715" y="17283"/>
                  </a:cubicBezTo>
                  <a:cubicBezTo>
                    <a:pt x="17180" y="16520"/>
                    <a:pt x="15006" y="16138"/>
                    <a:pt x="12191" y="16138"/>
                  </a:cubicBezTo>
                  <a:lnTo>
                    <a:pt x="5844" y="16138"/>
                  </a:lnTo>
                  <a:cubicBezTo>
                    <a:pt x="1948" y="16138"/>
                    <a:pt x="0" y="14185"/>
                    <a:pt x="0" y="10278"/>
                  </a:cubicBezTo>
                  <a:cubicBezTo>
                    <a:pt x="0" y="6371"/>
                    <a:pt x="1948" y="4418"/>
                    <a:pt x="5844" y="4418"/>
                  </a:cubicBezTo>
                  <a:close/>
                  <a:moveTo>
                    <a:pt x="1095194" y="2855"/>
                  </a:moveTo>
                  <a:lnTo>
                    <a:pt x="1168978" y="2855"/>
                  </a:lnTo>
                  <a:cubicBezTo>
                    <a:pt x="1178530" y="2855"/>
                    <a:pt x="1187906" y="4280"/>
                    <a:pt x="1197104" y="7130"/>
                  </a:cubicBezTo>
                  <a:cubicBezTo>
                    <a:pt x="1206303" y="9980"/>
                    <a:pt x="1213308" y="14702"/>
                    <a:pt x="1218120" y="21296"/>
                  </a:cubicBezTo>
                  <a:cubicBezTo>
                    <a:pt x="1222933" y="27891"/>
                    <a:pt x="1225396" y="35743"/>
                    <a:pt x="1225511" y="44852"/>
                  </a:cubicBezTo>
                  <a:cubicBezTo>
                    <a:pt x="1225626" y="53961"/>
                    <a:pt x="1224124" y="61243"/>
                    <a:pt x="1221005" y="66697"/>
                  </a:cubicBezTo>
                  <a:cubicBezTo>
                    <a:pt x="1217192" y="73312"/>
                    <a:pt x="1211781" y="78207"/>
                    <a:pt x="1204775" y="81382"/>
                  </a:cubicBezTo>
                  <a:cubicBezTo>
                    <a:pt x="1197768" y="84558"/>
                    <a:pt x="1190951" y="86478"/>
                    <a:pt x="1184324" y="87141"/>
                  </a:cubicBezTo>
                  <a:lnTo>
                    <a:pt x="1178980" y="86988"/>
                  </a:lnTo>
                  <a:lnTo>
                    <a:pt x="1217371" y="145652"/>
                  </a:lnTo>
                  <a:cubicBezTo>
                    <a:pt x="1218761" y="147925"/>
                    <a:pt x="1220440" y="150028"/>
                    <a:pt x="1222406" y="151960"/>
                  </a:cubicBezTo>
                  <a:cubicBezTo>
                    <a:pt x="1224372" y="153893"/>
                    <a:pt x="1226189" y="155086"/>
                    <a:pt x="1227857" y="155541"/>
                  </a:cubicBezTo>
                  <a:cubicBezTo>
                    <a:pt x="1229525" y="155995"/>
                    <a:pt x="1231677" y="156223"/>
                    <a:pt x="1234313" y="156223"/>
                  </a:cubicBezTo>
                  <a:lnTo>
                    <a:pt x="1243943" y="156223"/>
                  </a:lnTo>
                  <a:cubicBezTo>
                    <a:pt x="1247899" y="156223"/>
                    <a:pt x="1249954" y="158194"/>
                    <a:pt x="1250107" y="162138"/>
                  </a:cubicBezTo>
                  <a:cubicBezTo>
                    <a:pt x="1250260" y="166081"/>
                    <a:pt x="1248184" y="168016"/>
                    <a:pt x="1243879" y="167943"/>
                  </a:cubicBezTo>
                  <a:lnTo>
                    <a:pt x="1206599" y="167943"/>
                  </a:lnTo>
                  <a:lnTo>
                    <a:pt x="1154833" y="87911"/>
                  </a:lnTo>
                  <a:lnTo>
                    <a:pt x="1135533" y="87911"/>
                  </a:lnTo>
                  <a:lnTo>
                    <a:pt x="1135533" y="146822"/>
                  </a:lnTo>
                  <a:cubicBezTo>
                    <a:pt x="1135533" y="150664"/>
                    <a:pt x="1135742" y="152978"/>
                    <a:pt x="1136160" y="153764"/>
                  </a:cubicBezTo>
                  <a:cubicBezTo>
                    <a:pt x="1136578" y="154550"/>
                    <a:pt x="1137156" y="155193"/>
                    <a:pt x="1137893" y="155694"/>
                  </a:cubicBezTo>
                  <a:cubicBezTo>
                    <a:pt x="1138630" y="156195"/>
                    <a:pt x="1140820" y="156446"/>
                    <a:pt x="1144463" y="156446"/>
                  </a:cubicBezTo>
                  <a:lnTo>
                    <a:pt x="1152013" y="156446"/>
                  </a:lnTo>
                  <a:cubicBezTo>
                    <a:pt x="1155864" y="156446"/>
                    <a:pt x="1157819" y="158399"/>
                    <a:pt x="1157877" y="162306"/>
                  </a:cubicBezTo>
                  <a:cubicBezTo>
                    <a:pt x="1157936" y="166213"/>
                    <a:pt x="1155872" y="168166"/>
                    <a:pt x="1151685" y="168166"/>
                  </a:cubicBezTo>
                  <a:lnTo>
                    <a:pt x="1097273" y="168166"/>
                  </a:lnTo>
                  <a:cubicBezTo>
                    <a:pt x="1093988" y="168166"/>
                    <a:pt x="1092139" y="166213"/>
                    <a:pt x="1091724" y="162306"/>
                  </a:cubicBezTo>
                  <a:cubicBezTo>
                    <a:pt x="1091308" y="158399"/>
                    <a:pt x="1093158" y="156446"/>
                    <a:pt x="1097273" y="156446"/>
                  </a:cubicBezTo>
                  <a:lnTo>
                    <a:pt x="1102089" y="156446"/>
                  </a:lnTo>
                  <a:cubicBezTo>
                    <a:pt x="1105872" y="156446"/>
                    <a:pt x="1108371" y="156162"/>
                    <a:pt x="1109586" y="155594"/>
                  </a:cubicBezTo>
                  <a:cubicBezTo>
                    <a:pt x="1110802" y="155026"/>
                    <a:pt x="1111709" y="154070"/>
                    <a:pt x="1112309" y="152725"/>
                  </a:cubicBezTo>
                  <a:cubicBezTo>
                    <a:pt x="1112909" y="151380"/>
                    <a:pt x="1113209" y="148615"/>
                    <a:pt x="1113209" y="144429"/>
                  </a:cubicBezTo>
                  <a:lnTo>
                    <a:pt x="1113209" y="25059"/>
                  </a:lnTo>
                  <a:cubicBezTo>
                    <a:pt x="1113209" y="22598"/>
                    <a:pt x="1112979" y="20723"/>
                    <a:pt x="1112519" y="19436"/>
                  </a:cubicBezTo>
                  <a:cubicBezTo>
                    <a:pt x="1112059" y="18149"/>
                    <a:pt x="1111328" y="17017"/>
                    <a:pt x="1110327" y="16041"/>
                  </a:cubicBezTo>
                  <a:cubicBezTo>
                    <a:pt x="1109325" y="15064"/>
                    <a:pt x="1106688" y="14576"/>
                    <a:pt x="1102416" y="14576"/>
                  </a:cubicBezTo>
                  <a:lnTo>
                    <a:pt x="1095194" y="14576"/>
                  </a:lnTo>
                  <a:cubicBezTo>
                    <a:pt x="1091919" y="14576"/>
                    <a:pt x="1089980" y="12622"/>
                    <a:pt x="1089378" y="8715"/>
                  </a:cubicBezTo>
                  <a:cubicBezTo>
                    <a:pt x="1088776" y="4809"/>
                    <a:pt x="1090714" y="2855"/>
                    <a:pt x="1095194" y="2855"/>
                  </a:cubicBezTo>
                  <a:close/>
                  <a:moveTo>
                    <a:pt x="549796" y="1411"/>
                  </a:moveTo>
                  <a:cubicBezTo>
                    <a:pt x="560221" y="1186"/>
                    <a:pt x="570032" y="2901"/>
                    <a:pt x="579231" y="6558"/>
                  </a:cubicBezTo>
                  <a:cubicBezTo>
                    <a:pt x="588430" y="10215"/>
                    <a:pt x="595926" y="15167"/>
                    <a:pt x="601720" y="21415"/>
                  </a:cubicBezTo>
                  <a:cubicBezTo>
                    <a:pt x="607513" y="27663"/>
                    <a:pt x="611842" y="33671"/>
                    <a:pt x="614708" y="39440"/>
                  </a:cubicBezTo>
                  <a:cubicBezTo>
                    <a:pt x="617573" y="45209"/>
                    <a:pt x="620034" y="51925"/>
                    <a:pt x="622090" y="59589"/>
                  </a:cubicBezTo>
                  <a:cubicBezTo>
                    <a:pt x="624147" y="67253"/>
                    <a:pt x="625100" y="76159"/>
                    <a:pt x="624951" y="86306"/>
                  </a:cubicBezTo>
                  <a:cubicBezTo>
                    <a:pt x="624653" y="98775"/>
                    <a:pt x="622485" y="110110"/>
                    <a:pt x="618450" y="120311"/>
                  </a:cubicBezTo>
                  <a:cubicBezTo>
                    <a:pt x="614414" y="130512"/>
                    <a:pt x="608960" y="139349"/>
                    <a:pt x="602089" y="146821"/>
                  </a:cubicBezTo>
                  <a:cubicBezTo>
                    <a:pt x="595218" y="154293"/>
                    <a:pt x="587228" y="159861"/>
                    <a:pt x="578120" y="163523"/>
                  </a:cubicBezTo>
                  <a:cubicBezTo>
                    <a:pt x="569012" y="167186"/>
                    <a:pt x="559582" y="168945"/>
                    <a:pt x="549830" y="168799"/>
                  </a:cubicBezTo>
                  <a:cubicBezTo>
                    <a:pt x="539995" y="168724"/>
                    <a:pt x="531112" y="166911"/>
                    <a:pt x="523182" y="163362"/>
                  </a:cubicBezTo>
                  <a:cubicBezTo>
                    <a:pt x="515252" y="159813"/>
                    <a:pt x="507366" y="153780"/>
                    <a:pt x="499526" y="145264"/>
                  </a:cubicBezTo>
                  <a:cubicBezTo>
                    <a:pt x="491686" y="136747"/>
                    <a:pt x="486199" y="127490"/>
                    <a:pt x="483064" y="117490"/>
                  </a:cubicBezTo>
                  <a:cubicBezTo>
                    <a:pt x="479930" y="107491"/>
                    <a:pt x="478288" y="97084"/>
                    <a:pt x="478138" y="86271"/>
                  </a:cubicBezTo>
                  <a:cubicBezTo>
                    <a:pt x="478065" y="76982"/>
                    <a:pt x="479126" y="67576"/>
                    <a:pt x="481320" y="58052"/>
                  </a:cubicBezTo>
                  <a:cubicBezTo>
                    <a:pt x="483514" y="48528"/>
                    <a:pt x="487925" y="39153"/>
                    <a:pt x="494553" y="29926"/>
                  </a:cubicBezTo>
                  <a:cubicBezTo>
                    <a:pt x="501181" y="20699"/>
                    <a:pt x="509217" y="13715"/>
                    <a:pt x="518660" y="8974"/>
                  </a:cubicBezTo>
                  <a:cubicBezTo>
                    <a:pt x="528104" y="4233"/>
                    <a:pt x="538482" y="1712"/>
                    <a:pt x="549796" y="1411"/>
                  </a:cubicBezTo>
                  <a:close/>
                  <a:moveTo>
                    <a:pt x="216421" y="1411"/>
                  </a:moveTo>
                  <a:cubicBezTo>
                    <a:pt x="226846" y="1186"/>
                    <a:pt x="236657" y="2901"/>
                    <a:pt x="245856" y="6558"/>
                  </a:cubicBezTo>
                  <a:cubicBezTo>
                    <a:pt x="255055" y="10215"/>
                    <a:pt x="262551" y="15167"/>
                    <a:pt x="268344" y="21415"/>
                  </a:cubicBezTo>
                  <a:cubicBezTo>
                    <a:pt x="274138" y="27663"/>
                    <a:pt x="278467" y="33671"/>
                    <a:pt x="281333" y="39440"/>
                  </a:cubicBezTo>
                  <a:cubicBezTo>
                    <a:pt x="284198" y="45209"/>
                    <a:pt x="286659" y="51925"/>
                    <a:pt x="288715" y="59589"/>
                  </a:cubicBezTo>
                  <a:cubicBezTo>
                    <a:pt x="290772" y="67253"/>
                    <a:pt x="291725" y="76159"/>
                    <a:pt x="291576" y="86306"/>
                  </a:cubicBezTo>
                  <a:cubicBezTo>
                    <a:pt x="291278" y="98775"/>
                    <a:pt x="289110" y="110110"/>
                    <a:pt x="285075" y="120311"/>
                  </a:cubicBezTo>
                  <a:cubicBezTo>
                    <a:pt x="281039" y="130512"/>
                    <a:pt x="275585" y="139349"/>
                    <a:pt x="268714" y="146821"/>
                  </a:cubicBezTo>
                  <a:cubicBezTo>
                    <a:pt x="261843" y="154293"/>
                    <a:pt x="253854" y="159861"/>
                    <a:pt x="244745" y="163523"/>
                  </a:cubicBezTo>
                  <a:cubicBezTo>
                    <a:pt x="235637" y="167186"/>
                    <a:pt x="226207" y="168945"/>
                    <a:pt x="216456" y="168799"/>
                  </a:cubicBezTo>
                  <a:cubicBezTo>
                    <a:pt x="206620" y="168724"/>
                    <a:pt x="197737" y="166911"/>
                    <a:pt x="189807" y="163362"/>
                  </a:cubicBezTo>
                  <a:cubicBezTo>
                    <a:pt x="181876" y="159813"/>
                    <a:pt x="173991" y="153780"/>
                    <a:pt x="166151" y="145264"/>
                  </a:cubicBezTo>
                  <a:cubicBezTo>
                    <a:pt x="158311" y="136747"/>
                    <a:pt x="152824" y="127490"/>
                    <a:pt x="149690" y="117490"/>
                  </a:cubicBezTo>
                  <a:cubicBezTo>
                    <a:pt x="146555" y="107491"/>
                    <a:pt x="144913" y="97084"/>
                    <a:pt x="144763" y="86271"/>
                  </a:cubicBezTo>
                  <a:cubicBezTo>
                    <a:pt x="144690" y="76982"/>
                    <a:pt x="145751" y="67576"/>
                    <a:pt x="147945" y="58052"/>
                  </a:cubicBezTo>
                  <a:cubicBezTo>
                    <a:pt x="150139" y="48528"/>
                    <a:pt x="154550" y="39153"/>
                    <a:pt x="161178" y="29926"/>
                  </a:cubicBezTo>
                  <a:cubicBezTo>
                    <a:pt x="167806" y="20699"/>
                    <a:pt x="175842" y="13715"/>
                    <a:pt x="185285" y="8974"/>
                  </a:cubicBezTo>
                  <a:cubicBezTo>
                    <a:pt x="194729" y="4233"/>
                    <a:pt x="205107" y="1712"/>
                    <a:pt x="216421" y="1411"/>
                  </a:cubicBezTo>
                  <a:close/>
                  <a:moveTo>
                    <a:pt x="426696" y="25"/>
                  </a:moveTo>
                  <a:cubicBezTo>
                    <a:pt x="429022" y="-209"/>
                    <a:pt x="430772" y="1212"/>
                    <a:pt x="431945" y="4287"/>
                  </a:cubicBezTo>
                  <a:lnTo>
                    <a:pt x="444050" y="39317"/>
                  </a:lnTo>
                  <a:cubicBezTo>
                    <a:pt x="445265" y="44052"/>
                    <a:pt x="444298" y="47088"/>
                    <a:pt x="441147" y="48425"/>
                  </a:cubicBezTo>
                  <a:cubicBezTo>
                    <a:pt x="437997" y="49763"/>
                    <a:pt x="435444" y="49059"/>
                    <a:pt x="433490" y="46313"/>
                  </a:cubicBezTo>
                  <a:lnTo>
                    <a:pt x="430290" y="41480"/>
                  </a:lnTo>
                  <a:cubicBezTo>
                    <a:pt x="428420" y="38764"/>
                    <a:pt x="426014" y="35753"/>
                    <a:pt x="423071" y="32447"/>
                  </a:cubicBezTo>
                  <a:cubicBezTo>
                    <a:pt x="420128" y="29141"/>
                    <a:pt x="416436" y="25977"/>
                    <a:pt x="411994" y="22955"/>
                  </a:cubicBezTo>
                  <a:cubicBezTo>
                    <a:pt x="407553" y="19932"/>
                    <a:pt x="402275" y="17464"/>
                    <a:pt x="396161" y="15549"/>
                  </a:cubicBezTo>
                  <a:cubicBezTo>
                    <a:pt x="390046" y="13634"/>
                    <a:pt x="383212" y="13467"/>
                    <a:pt x="375658" y="15048"/>
                  </a:cubicBezTo>
                  <a:cubicBezTo>
                    <a:pt x="370649" y="16077"/>
                    <a:pt x="365624" y="18139"/>
                    <a:pt x="360583" y="21233"/>
                  </a:cubicBezTo>
                  <a:cubicBezTo>
                    <a:pt x="355542" y="24327"/>
                    <a:pt x="350792" y="29069"/>
                    <a:pt x="346333" y="35459"/>
                  </a:cubicBezTo>
                  <a:cubicBezTo>
                    <a:pt x="341874" y="41849"/>
                    <a:pt x="338788" y="48931"/>
                    <a:pt x="337076" y="56704"/>
                  </a:cubicBezTo>
                  <a:cubicBezTo>
                    <a:pt x="335364" y="64477"/>
                    <a:pt x="334383" y="72270"/>
                    <a:pt x="334133" y="80083"/>
                  </a:cubicBezTo>
                  <a:cubicBezTo>
                    <a:pt x="333883" y="87897"/>
                    <a:pt x="334078" y="94576"/>
                    <a:pt x="334717" y="100123"/>
                  </a:cubicBezTo>
                  <a:cubicBezTo>
                    <a:pt x="335799" y="111370"/>
                    <a:pt x="338731" y="121548"/>
                    <a:pt x="343515" y="130659"/>
                  </a:cubicBezTo>
                  <a:cubicBezTo>
                    <a:pt x="348299" y="139769"/>
                    <a:pt x="354274" y="146272"/>
                    <a:pt x="361439" y="150168"/>
                  </a:cubicBezTo>
                  <a:cubicBezTo>
                    <a:pt x="368605" y="154064"/>
                    <a:pt x="376250" y="156151"/>
                    <a:pt x="384377" y="156428"/>
                  </a:cubicBezTo>
                  <a:cubicBezTo>
                    <a:pt x="392189" y="156775"/>
                    <a:pt x="398745" y="155446"/>
                    <a:pt x="404044" y="152442"/>
                  </a:cubicBezTo>
                  <a:cubicBezTo>
                    <a:pt x="409343" y="149437"/>
                    <a:pt x="412751" y="145879"/>
                    <a:pt x="414268" y="141767"/>
                  </a:cubicBezTo>
                  <a:cubicBezTo>
                    <a:pt x="415786" y="137655"/>
                    <a:pt x="416544" y="133972"/>
                    <a:pt x="416544" y="130719"/>
                  </a:cubicBezTo>
                  <a:lnTo>
                    <a:pt x="416544" y="112443"/>
                  </a:lnTo>
                  <a:cubicBezTo>
                    <a:pt x="416544" y="110016"/>
                    <a:pt x="416152" y="108076"/>
                    <a:pt x="415366" y="106622"/>
                  </a:cubicBezTo>
                  <a:cubicBezTo>
                    <a:pt x="414581" y="105168"/>
                    <a:pt x="413336" y="104067"/>
                    <a:pt x="411631" y="103319"/>
                  </a:cubicBezTo>
                  <a:cubicBezTo>
                    <a:pt x="409927" y="102572"/>
                    <a:pt x="406946" y="102198"/>
                    <a:pt x="402690" y="102198"/>
                  </a:cubicBezTo>
                  <a:lnTo>
                    <a:pt x="393387" y="102198"/>
                  </a:lnTo>
                  <a:cubicBezTo>
                    <a:pt x="389554" y="102198"/>
                    <a:pt x="387567" y="100245"/>
                    <a:pt x="387426" y="96338"/>
                  </a:cubicBezTo>
                  <a:cubicBezTo>
                    <a:pt x="387285" y="92431"/>
                    <a:pt x="389272" y="90478"/>
                    <a:pt x="393387" y="90478"/>
                  </a:cubicBezTo>
                  <a:lnTo>
                    <a:pt x="452612" y="90478"/>
                  </a:lnTo>
                  <a:cubicBezTo>
                    <a:pt x="456655" y="90478"/>
                    <a:pt x="458599" y="92431"/>
                    <a:pt x="458446" y="96338"/>
                  </a:cubicBezTo>
                  <a:cubicBezTo>
                    <a:pt x="458292" y="100245"/>
                    <a:pt x="456348" y="102198"/>
                    <a:pt x="452612" y="102198"/>
                  </a:cubicBezTo>
                  <a:lnTo>
                    <a:pt x="446811" y="102198"/>
                  </a:lnTo>
                  <a:cubicBezTo>
                    <a:pt x="444617" y="102198"/>
                    <a:pt x="442988" y="102553"/>
                    <a:pt x="441923" y="103264"/>
                  </a:cubicBezTo>
                  <a:cubicBezTo>
                    <a:pt x="440858" y="103974"/>
                    <a:pt x="440082" y="104842"/>
                    <a:pt x="439597" y="105867"/>
                  </a:cubicBezTo>
                  <a:cubicBezTo>
                    <a:pt x="439111" y="106892"/>
                    <a:pt x="438869" y="108098"/>
                    <a:pt x="438869" y="109487"/>
                  </a:cubicBezTo>
                  <a:lnTo>
                    <a:pt x="438869" y="159174"/>
                  </a:lnTo>
                  <a:cubicBezTo>
                    <a:pt x="438869" y="161783"/>
                    <a:pt x="437899" y="163409"/>
                    <a:pt x="435960" y="164053"/>
                  </a:cubicBezTo>
                  <a:cubicBezTo>
                    <a:pt x="434022" y="164696"/>
                    <a:pt x="432063" y="164454"/>
                    <a:pt x="430086" y="163325"/>
                  </a:cubicBezTo>
                  <a:lnTo>
                    <a:pt x="427471" y="161141"/>
                  </a:lnTo>
                  <a:cubicBezTo>
                    <a:pt x="426139" y="160212"/>
                    <a:pt x="424235" y="159717"/>
                    <a:pt x="421759" y="159655"/>
                  </a:cubicBezTo>
                  <a:cubicBezTo>
                    <a:pt x="419508" y="159655"/>
                    <a:pt x="416245" y="160481"/>
                    <a:pt x="411971" y="162133"/>
                  </a:cubicBezTo>
                  <a:cubicBezTo>
                    <a:pt x="407696" y="163786"/>
                    <a:pt x="403404" y="165262"/>
                    <a:pt x="399094" y="166563"/>
                  </a:cubicBezTo>
                  <a:cubicBezTo>
                    <a:pt x="394784" y="167864"/>
                    <a:pt x="389538" y="168553"/>
                    <a:pt x="383355" y="168628"/>
                  </a:cubicBezTo>
                  <a:cubicBezTo>
                    <a:pt x="376241" y="168775"/>
                    <a:pt x="368631" y="167549"/>
                    <a:pt x="360525" y="164950"/>
                  </a:cubicBezTo>
                  <a:cubicBezTo>
                    <a:pt x="352420" y="162351"/>
                    <a:pt x="344480" y="157860"/>
                    <a:pt x="336707" y="151476"/>
                  </a:cubicBezTo>
                  <a:cubicBezTo>
                    <a:pt x="328933" y="145092"/>
                    <a:pt x="322957" y="137551"/>
                    <a:pt x="318777" y="128853"/>
                  </a:cubicBezTo>
                  <a:cubicBezTo>
                    <a:pt x="314598" y="120155"/>
                    <a:pt x="311936" y="110979"/>
                    <a:pt x="310790" y="101325"/>
                  </a:cubicBezTo>
                  <a:cubicBezTo>
                    <a:pt x="309645" y="91672"/>
                    <a:pt x="309776" y="81136"/>
                    <a:pt x="311183" y="69718"/>
                  </a:cubicBezTo>
                  <a:cubicBezTo>
                    <a:pt x="312579" y="58969"/>
                    <a:pt x="315374" y="49026"/>
                    <a:pt x="319568" y="39891"/>
                  </a:cubicBezTo>
                  <a:cubicBezTo>
                    <a:pt x="323761" y="30755"/>
                    <a:pt x="329216" y="23285"/>
                    <a:pt x="335932" y="17479"/>
                  </a:cubicBezTo>
                  <a:cubicBezTo>
                    <a:pt x="342649" y="11672"/>
                    <a:pt x="350170" y="7532"/>
                    <a:pt x="358497" y="5056"/>
                  </a:cubicBezTo>
                  <a:cubicBezTo>
                    <a:pt x="366824" y="2581"/>
                    <a:pt x="375231" y="1419"/>
                    <a:pt x="383719" y="1570"/>
                  </a:cubicBezTo>
                  <a:cubicBezTo>
                    <a:pt x="387998" y="1720"/>
                    <a:pt x="391868" y="2118"/>
                    <a:pt x="395328" y="2765"/>
                  </a:cubicBezTo>
                  <a:cubicBezTo>
                    <a:pt x="398788" y="3411"/>
                    <a:pt x="402205" y="4308"/>
                    <a:pt x="405579" y="5457"/>
                  </a:cubicBezTo>
                  <a:cubicBezTo>
                    <a:pt x="408952" y="6605"/>
                    <a:pt x="411178" y="7239"/>
                    <a:pt x="412256" y="7359"/>
                  </a:cubicBezTo>
                  <a:cubicBezTo>
                    <a:pt x="414585" y="7854"/>
                    <a:pt x="416288" y="7801"/>
                    <a:pt x="417367" y="7199"/>
                  </a:cubicBezTo>
                  <a:cubicBezTo>
                    <a:pt x="418445" y="6597"/>
                    <a:pt x="419246" y="5938"/>
                    <a:pt x="419769" y="5220"/>
                  </a:cubicBezTo>
                  <a:lnTo>
                    <a:pt x="421552" y="2510"/>
                  </a:lnTo>
                  <a:cubicBezTo>
                    <a:pt x="422655" y="1087"/>
                    <a:pt x="424370" y="258"/>
                    <a:pt x="426696" y="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ctr"/>
              <a:endParaRPr lang="zh-CN" altLang="en-US" b="1">
                <a:solidFill>
                  <a:srgbClr val="FBC0B9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777221" y="3384615"/>
            <a:ext cx="7063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+mj-ea"/>
                <a:ea typeface="+mj-ea"/>
              </a:rPr>
              <a:t>Section 01</a:t>
            </a:r>
            <a:endParaRPr lang="zh-CN" altLang="en-US" sz="2400"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278898" y="335666"/>
            <a:ext cx="4573578" cy="6186668"/>
          </a:xfrm>
          <a:prstGeom prst="rect">
            <a:avLst/>
          </a:prstGeom>
          <a:noFill/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91812" y="1055748"/>
            <a:ext cx="124106" cy="124106"/>
          </a:xfrm>
          <a:prstGeom prst="ellipse">
            <a:avLst/>
          </a:prstGeom>
          <a:solidFill>
            <a:schemeClr val="accent1"/>
          </a:solidFill>
          <a:ln w="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64085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436358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1708631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zh-CN" altLang="en-US" dirty="0"/>
              <a:t>单击此处输入标题</a:t>
            </a:r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4755865" y="2237223"/>
            <a:ext cx="2663929" cy="2663928"/>
            <a:chOff x="3566898" y="1605909"/>
            <a:chExt cx="1997947" cy="1997946"/>
          </a:xfrm>
        </p:grpSpPr>
        <p:sp>
          <p:nvSpPr>
            <p:cNvPr id="10" name="Shape 551"/>
            <p:cNvSpPr/>
            <p:nvPr/>
          </p:nvSpPr>
          <p:spPr>
            <a:xfrm>
              <a:off x="3566898" y="1605909"/>
              <a:ext cx="1997947" cy="1997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218565"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5">
                <a:solidFill>
                  <a:srgbClr val="0C0C0C"/>
                </a:solidFill>
                <a:latin typeface="Arial" panose="020B0604020202090204" pitchFamily="34" charset="0"/>
                <a:ea typeface="思源黑体 CN Regular" panose="020B0500000000000000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3699991" y="1747171"/>
              <a:ext cx="1728790" cy="1728790"/>
            </a:xfrm>
            <a:prstGeom prst="ellipse">
              <a:avLst/>
            </a:prstGeom>
            <a:blipFill dpi="0" rotWithShape="1">
              <a:blip r:embed="rId1"/>
              <a:srcRect/>
              <a:stretch>
                <a:fillRect l="-19444" r="-1944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defTabSz="1218565"/>
              <a:endParaRPr lang="zh-CN" altLang="en-US" sz="3200" b="1" dirty="0">
                <a:solidFill>
                  <a:srgbClr val="0072C2"/>
                </a:solidFill>
                <a:latin typeface="+mj-ea"/>
                <a:ea typeface="+mj-ea"/>
                <a:sym typeface="Arial" panose="020B060402020209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287543" y="1706466"/>
            <a:ext cx="2861213" cy="1423082"/>
            <a:chOff x="5378206" y="1775091"/>
            <a:chExt cx="2861213" cy="1423082"/>
          </a:xfrm>
        </p:grpSpPr>
        <p:sp>
          <p:nvSpPr>
            <p:cNvPr id="13" name="矩形 12"/>
            <p:cNvSpPr>
              <a:spLocks noChangeArrowheads="1"/>
            </p:cNvSpPr>
            <p:nvPr/>
          </p:nvSpPr>
          <p:spPr bwMode="auto">
            <a:xfrm>
              <a:off x="5378206" y="1775091"/>
              <a:ext cx="172354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9pPr>
            </a:lstStyle>
            <a:p>
              <a:pPr defTabSz="1097280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dirty="0">
                  <a:ea typeface="微软雅黑" panose="020B0503020204020204" pitchFamily="34" charset="-122"/>
                </a:rPr>
                <a:t>这里输入标题</a:t>
              </a:r>
              <a:endParaRPr lang="zh-CN" altLang="en-US" sz="2000" b="1" dirty="0"/>
            </a:p>
          </p:txBody>
        </p:sp>
        <p:sp>
          <p:nvSpPr>
            <p:cNvPr id="14" name="矩形 29"/>
            <p:cNvSpPr>
              <a:spLocks noChangeArrowheads="1"/>
            </p:cNvSpPr>
            <p:nvPr/>
          </p:nvSpPr>
          <p:spPr bwMode="auto">
            <a:xfrm>
              <a:off x="5381720" y="2174431"/>
              <a:ext cx="2857699" cy="10237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9pPr>
            </a:lstStyle>
            <a:p>
              <a:pPr defTabSz="109728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为客户提供有效服务，是我们工作的方向和价值评价的标尺，成就客户就是成就我们自己。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18" name="Shape 551"/>
          <p:cNvSpPr/>
          <p:nvPr/>
        </p:nvSpPr>
        <p:spPr>
          <a:xfrm>
            <a:off x="4098462" y="1579820"/>
            <a:ext cx="3978738" cy="3978734"/>
          </a:xfrm>
          <a:prstGeom prst="ellipse">
            <a:avLst/>
          </a:prstGeom>
          <a:noFill/>
          <a:ln w="12700">
            <a:solidFill>
              <a:schemeClr val="accent2"/>
            </a:solidFill>
            <a:miter lim="400000"/>
          </a:ln>
        </p:spPr>
        <p:txBody>
          <a:bodyPr lIns="50800" tIns="50800" rIns="50800" bIns="50800" anchor="ctr"/>
          <a:lstStyle/>
          <a:p>
            <a:pPr defTabSz="1218565">
              <a:spcBef>
                <a:spcPts val="4500"/>
              </a:spcBef>
              <a:defRPr sz="2500">
                <a:latin typeface="Aller Light"/>
                <a:ea typeface="Aller Light"/>
                <a:cs typeface="Aller Light"/>
                <a:sym typeface="Aller Light"/>
              </a:defRPr>
            </a:pPr>
            <a:endParaRPr sz="3335">
              <a:solidFill>
                <a:srgbClr val="0C0C0C"/>
              </a:solidFill>
              <a:latin typeface="Arial" panose="020B0604020202090204" pitchFamily="34" charset="0"/>
              <a:ea typeface="思源黑体 CN Regular" panose="020B0500000000000000" pitchFamily="34" charset="-122"/>
              <a:sym typeface="Arial" panose="020B0604020202090204" pitchFamily="34" charset="0"/>
            </a:endParaRPr>
          </a:p>
        </p:txBody>
      </p:sp>
      <p:sp>
        <p:nvSpPr>
          <p:cNvPr id="19" name="椭圆 18"/>
          <p:cNvSpPr/>
          <p:nvPr/>
        </p:nvSpPr>
        <p:spPr bwMode="auto">
          <a:xfrm flipH="1">
            <a:off x="4308805" y="2113845"/>
            <a:ext cx="435106" cy="435106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20" name="椭圆 19"/>
          <p:cNvSpPr/>
          <p:nvPr/>
        </p:nvSpPr>
        <p:spPr bwMode="auto">
          <a:xfrm flipH="1">
            <a:off x="4308805" y="4495291"/>
            <a:ext cx="435106" cy="435106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21" name="椭圆 20"/>
          <p:cNvSpPr/>
          <p:nvPr/>
        </p:nvSpPr>
        <p:spPr bwMode="auto">
          <a:xfrm>
            <a:off x="7480338" y="2113845"/>
            <a:ext cx="435106" cy="435106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22" name="椭圆 21"/>
          <p:cNvSpPr/>
          <p:nvPr/>
        </p:nvSpPr>
        <p:spPr bwMode="auto">
          <a:xfrm>
            <a:off x="7480338" y="4495291"/>
            <a:ext cx="435106" cy="435106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Oval 125"/>
          <p:cNvSpPr/>
          <p:nvPr/>
        </p:nvSpPr>
        <p:spPr bwMode="auto">
          <a:xfrm flipH="1">
            <a:off x="4421369" y="2226568"/>
            <a:ext cx="209978" cy="209660"/>
          </a:xfrm>
          <a:custGeom>
            <a:avLst/>
            <a:gdLst>
              <a:gd name="connsiteX0" fmla="*/ 210889 w 587787"/>
              <a:gd name="connsiteY0" fmla="*/ 405207 h 586899"/>
              <a:gd name="connsiteX1" fmla="*/ 327095 w 587787"/>
              <a:gd name="connsiteY1" fmla="*/ 405207 h 586899"/>
              <a:gd name="connsiteX2" fmla="*/ 340007 w 587787"/>
              <a:gd name="connsiteY2" fmla="*/ 440224 h 586899"/>
              <a:gd name="connsiteX3" fmla="*/ 210889 w 587787"/>
              <a:gd name="connsiteY3" fmla="*/ 440224 h 586899"/>
              <a:gd name="connsiteX4" fmla="*/ 122934 w 587787"/>
              <a:gd name="connsiteY4" fmla="*/ 395950 h 586899"/>
              <a:gd name="connsiteX5" fmla="*/ 121088 w 587787"/>
              <a:gd name="connsiteY5" fmla="*/ 397793 h 586899"/>
              <a:gd name="connsiteX6" fmla="*/ 121088 w 587787"/>
              <a:gd name="connsiteY6" fmla="*/ 447575 h 586899"/>
              <a:gd name="connsiteX7" fmla="*/ 122934 w 587787"/>
              <a:gd name="connsiteY7" fmla="*/ 449419 h 586899"/>
              <a:gd name="connsiteX8" fmla="*/ 172784 w 587787"/>
              <a:gd name="connsiteY8" fmla="*/ 449419 h 586899"/>
              <a:gd name="connsiteX9" fmla="*/ 174630 w 587787"/>
              <a:gd name="connsiteY9" fmla="*/ 447575 h 586899"/>
              <a:gd name="connsiteX10" fmla="*/ 174630 w 587787"/>
              <a:gd name="connsiteY10" fmla="*/ 397793 h 586899"/>
              <a:gd name="connsiteX11" fmla="*/ 172784 w 587787"/>
              <a:gd name="connsiteY11" fmla="*/ 395950 h 586899"/>
              <a:gd name="connsiteX12" fmla="*/ 122934 w 587787"/>
              <a:gd name="connsiteY12" fmla="*/ 384887 h 586899"/>
              <a:gd name="connsiteX13" fmla="*/ 172784 w 587787"/>
              <a:gd name="connsiteY13" fmla="*/ 384887 h 586899"/>
              <a:gd name="connsiteX14" fmla="*/ 183862 w 587787"/>
              <a:gd name="connsiteY14" fmla="*/ 395950 h 586899"/>
              <a:gd name="connsiteX15" fmla="*/ 183862 w 587787"/>
              <a:gd name="connsiteY15" fmla="*/ 445731 h 586899"/>
              <a:gd name="connsiteX16" fmla="*/ 172784 w 587787"/>
              <a:gd name="connsiteY16" fmla="*/ 456794 h 586899"/>
              <a:gd name="connsiteX17" fmla="*/ 122934 w 587787"/>
              <a:gd name="connsiteY17" fmla="*/ 456794 h 586899"/>
              <a:gd name="connsiteX18" fmla="*/ 111856 w 587787"/>
              <a:gd name="connsiteY18" fmla="*/ 445731 h 586899"/>
              <a:gd name="connsiteX19" fmla="*/ 111856 w 587787"/>
              <a:gd name="connsiteY19" fmla="*/ 395950 h 586899"/>
              <a:gd name="connsiteX20" fmla="*/ 122934 w 587787"/>
              <a:gd name="connsiteY20" fmla="*/ 384887 h 586899"/>
              <a:gd name="connsiteX21" fmla="*/ 212763 w 587787"/>
              <a:gd name="connsiteY21" fmla="*/ 276878 h 586899"/>
              <a:gd name="connsiteX22" fmla="*/ 341782 w 587787"/>
              <a:gd name="connsiteY22" fmla="*/ 276878 h 586899"/>
              <a:gd name="connsiteX23" fmla="*/ 330723 w 587787"/>
              <a:gd name="connsiteY23" fmla="*/ 311895 h 586899"/>
              <a:gd name="connsiteX24" fmla="*/ 212763 w 587787"/>
              <a:gd name="connsiteY24" fmla="*/ 311895 h 586899"/>
              <a:gd name="connsiteX25" fmla="*/ 122934 w 587787"/>
              <a:gd name="connsiteY25" fmla="*/ 256657 h 586899"/>
              <a:gd name="connsiteX26" fmla="*/ 172784 w 587787"/>
              <a:gd name="connsiteY26" fmla="*/ 256657 h 586899"/>
              <a:gd name="connsiteX27" fmla="*/ 183862 w 587787"/>
              <a:gd name="connsiteY27" fmla="*/ 267705 h 586899"/>
              <a:gd name="connsiteX28" fmla="*/ 183862 w 587787"/>
              <a:gd name="connsiteY28" fmla="*/ 317418 h 586899"/>
              <a:gd name="connsiteX29" fmla="*/ 172784 w 587787"/>
              <a:gd name="connsiteY29" fmla="*/ 328466 h 586899"/>
              <a:gd name="connsiteX30" fmla="*/ 122934 w 587787"/>
              <a:gd name="connsiteY30" fmla="*/ 328466 h 586899"/>
              <a:gd name="connsiteX31" fmla="*/ 111856 w 587787"/>
              <a:gd name="connsiteY31" fmla="*/ 317418 h 586899"/>
              <a:gd name="connsiteX32" fmla="*/ 111856 w 587787"/>
              <a:gd name="connsiteY32" fmla="*/ 267705 h 586899"/>
              <a:gd name="connsiteX33" fmla="*/ 122934 w 587787"/>
              <a:gd name="connsiteY33" fmla="*/ 256657 h 586899"/>
              <a:gd name="connsiteX34" fmla="*/ 453714 w 587787"/>
              <a:gd name="connsiteY34" fmla="*/ 243736 h 586899"/>
              <a:gd name="connsiteX35" fmla="*/ 455559 w 587787"/>
              <a:gd name="connsiteY35" fmla="*/ 243736 h 586899"/>
              <a:gd name="connsiteX36" fmla="*/ 448182 w 587787"/>
              <a:gd name="connsiteY36" fmla="*/ 249261 h 586899"/>
              <a:gd name="connsiteX37" fmla="*/ 448182 w 587787"/>
              <a:gd name="connsiteY37" fmla="*/ 262151 h 586899"/>
              <a:gd name="connsiteX38" fmla="*/ 466624 w 587787"/>
              <a:gd name="connsiteY38" fmla="*/ 275042 h 586899"/>
              <a:gd name="connsiteX39" fmla="*/ 482607 w 587787"/>
              <a:gd name="connsiteY39" fmla="*/ 302664 h 586899"/>
              <a:gd name="connsiteX40" fmla="*/ 482607 w 587787"/>
              <a:gd name="connsiteY40" fmla="*/ 343177 h 586899"/>
              <a:gd name="connsiteX41" fmla="*/ 486296 w 587787"/>
              <a:gd name="connsiteY41" fmla="*/ 348088 h 586899"/>
              <a:gd name="connsiteX42" fmla="*/ 489984 w 587787"/>
              <a:gd name="connsiteY42" fmla="*/ 366503 h 586899"/>
              <a:gd name="connsiteX43" fmla="*/ 484451 w 587787"/>
              <a:gd name="connsiteY43" fmla="*/ 383077 h 586899"/>
              <a:gd name="connsiteX44" fmla="*/ 480763 w 587787"/>
              <a:gd name="connsiteY44" fmla="*/ 386760 h 586899"/>
              <a:gd name="connsiteX45" fmla="*/ 466624 w 587787"/>
              <a:gd name="connsiteY45" fmla="*/ 429114 h 586899"/>
              <a:gd name="connsiteX46" fmla="*/ 462936 w 587787"/>
              <a:gd name="connsiteY46" fmla="*/ 434639 h 586899"/>
              <a:gd name="connsiteX47" fmla="*/ 464780 w 587787"/>
              <a:gd name="connsiteY47" fmla="*/ 458578 h 586899"/>
              <a:gd name="connsiteX48" fmla="*/ 466624 w 587787"/>
              <a:gd name="connsiteY48" fmla="*/ 464103 h 586899"/>
              <a:gd name="connsiteX49" fmla="*/ 475845 w 587787"/>
              <a:gd name="connsiteY49" fmla="*/ 473311 h 586899"/>
              <a:gd name="connsiteX50" fmla="*/ 486296 w 587787"/>
              <a:gd name="connsiteY50" fmla="*/ 494795 h 586899"/>
              <a:gd name="connsiteX51" fmla="*/ 531479 w 587787"/>
              <a:gd name="connsiteY51" fmla="*/ 508836 h 586899"/>
              <a:gd name="connsiteX52" fmla="*/ 550897 w 587787"/>
              <a:gd name="connsiteY52" fmla="*/ 515464 h 586899"/>
              <a:gd name="connsiteX53" fmla="*/ 550897 w 587787"/>
              <a:gd name="connsiteY53" fmla="*/ 531647 h 586899"/>
              <a:gd name="connsiteX54" fmla="*/ 530607 w 587787"/>
              <a:gd name="connsiteY54" fmla="*/ 550064 h 586899"/>
              <a:gd name="connsiteX55" fmla="*/ 262537 w 587787"/>
              <a:gd name="connsiteY55" fmla="*/ 550064 h 586899"/>
              <a:gd name="connsiteX56" fmla="*/ 232677 w 587787"/>
              <a:gd name="connsiteY56" fmla="*/ 550064 h 586899"/>
              <a:gd name="connsiteX57" fmla="*/ 238556 w 587787"/>
              <a:gd name="connsiteY57" fmla="*/ 537149 h 586899"/>
              <a:gd name="connsiteX58" fmla="*/ 256998 w 587787"/>
              <a:gd name="connsiteY58" fmla="*/ 524259 h 586899"/>
              <a:gd name="connsiteX59" fmla="*/ 344906 w 587787"/>
              <a:gd name="connsiteY59" fmla="*/ 491112 h 586899"/>
              <a:gd name="connsiteX60" fmla="*/ 355971 w 587787"/>
              <a:gd name="connsiteY60" fmla="*/ 469628 h 586899"/>
              <a:gd name="connsiteX61" fmla="*/ 363348 w 587787"/>
              <a:gd name="connsiteY61" fmla="*/ 460420 h 586899"/>
              <a:gd name="connsiteX62" fmla="*/ 367036 w 587787"/>
              <a:gd name="connsiteY62" fmla="*/ 456737 h 586899"/>
              <a:gd name="connsiteX63" fmla="*/ 368881 w 587787"/>
              <a:gd name="connsiteY63" fmla="*/ 432797 h 586899"/>
              <a:gd name="connsiteX64" fmla="*/ 367036 w 587787"/>
              <a:gd name="connsiteY64" fmla="*/ 427273 h 586899"/>
              <a:gd name="connsiteX65" fmla="*/ 352283 w 587787"/>
              <a:gd name="connsiteY65" fmla="*/ 384918 h 586899"/>
              <a:gd name="connsiteX66" fmla="*/ 348594 w 587787"/>
              <a:gd name="connsiteY66" fmla="*/ 381235 h 586899"/>
              <a:gd name="connsiteX67" fmla="*/ 343062 w 587787"/>
              <a:gd name="connsiteY67" fmla="*/ 362820 h 586899"/>
              <a:gd name="connsiteX68" fmla="*/ 346750 w 587787"/>
              <a:gd name="connsiteY68" fmla="*/ 346860 h 586899"/>
              <a:gd name="connsiteX69" fmla="*/ 350438 w 587787"/>
              <a:gd name="connsiteY69" fmla="*/ 343177 h 586899"/>
              <a:gd name="connsiteX70" fmla="*/ 350438 w 587787"/>
              <a:gd name="connsiteY70" fmla="*/ 302664 h 586899"/>
              <a:gd name="connsiteX71" fmla="*/ 368881 w 587787"/>
              <a:gd name="connsiteY71" fmla="*/ 271359 h 586899"/>
              <a:gd name="connsiteX72" fmla="*/ 418674 w 587787"/>
              <a:gd name="connsiteY72" fmla="*/ 249261 h 586899"/>
              <a:gd name="connsiteX73" fmla="*/ 453714 w 587787"/>
              <a:gd name="connsiteY73" fmla="*/ 243736 h 586899"/>
              <a:gd name="connsiteX74" fmla="*/ 210889 w 587787"/>
              <a:gd name="connsiteY74" fmla="*/ 148550 h 586899"/>
              <a:gd name="connsiteX75" fmla="*/ 475832 w 587787"/>
              <a:gd name="connsiteY75" fmla="*/ 148550 h 586899"/>
              <a:gd name="connsiteX76" fmla="*/ 475832 w 587787"/>
              <a:gd name="connsiteY76" fmla="*/ 183567 h 586899"/>
              <a:gd name="connsiteX77" fmla="*/ 210889 w 587787"/>
              <a:gd name="connsiteY77" fmla="*/ 183567 h 586899"/>
              <a:gd name="connsiteX78" fmla="*/ 122934 w 587787"/>
              <a:gd name="connsiteY78" fmla="*/ 128329 h 586899"/>
              <a:gd name="connsiteX79" fmla="*/ 172784 w 587787"/>
              <a:gd name="connsiteY79" fmla="*/ 128329 h 586899"/>
              <a:gd name="connsiteX80" fmla="*/ 183862 w 587787"/>
              <a:gd name="connsiteY80" fmla="*/ 139377 h 586899"/>
              <a:gd name="connsiteX81" fmla="*/ 183862 w 587787"/>
              <a:gd name="connsiteY81" fmla="*/ 189090 h 586899"/>
              <a:gd name="connsiteX82" fmla="*/ 172784 w 587787"/>
              <a:gd name="connsiteY82" fmla="*/ 200138 h 586899"/>
              <a:gd name="connsiteX83" fmla="*/ 122934 w 587787"/>
              <a:gd name="connsiteY83" fmla="*/ 200138 h 586899"/>
              <a:gd name="connsiteX84" fmla="*/ 111856 w 587787"/>
              <a:gd name="connsiteY84" fmla="*/ 189090 h 586899"/>
              <a:gd name="connsiteX85" fmla="*/ 111856 w 587787"/>
              <a:gd name="connsiteY85" fmla="*/ 139377 h 586899"/>
              <a:gd name="connsiteX86" fmla="*/ 122934 w 587787"/>
              <a:gd name="connsiteY86" fmla="*/ 128329 h 586899"/>
              <a:gd name="connsiteX87" fmla="*/ 55336 w 587787"/>
              <a:gd name="connsiteY87" fmla="*/ 36835 h 586899"/>
              <a:gd name="connsiteX88" fmla="*/ 36890 w 587787"/>
              <a:gd name="connsiteY88" fmla="*/ 55252 h 586899"/>
              <a:gd name="connsiteX89" fmla="*/ 36890 w 587787"/>
              <a:gd name="connsiteY89" fmla="*/ 531647 h 586899"/>
              <a:gd name="connsiteX90" fmla="*/ 55336 w 587787"/>
              <a:gd name="connsiteY90" fmla="*/ 550064 h 586899"/>
              <a:gd name="connsiteX91" fmla="*/ 232677 w 587787"/>
              <a:gd name="connsiteY91" fmla="*/ 550064 h 586899"/>
              <a:gd name="connsiteX92" fmla="*/ 229335 w 587787"/>
              <a:gd name="connsiteY92" fmla="*/ 557406 h 586899"/>
              <a:gd name="connsiteX93" fmla="*/ 574818 w 587787"/>
              <a:gd name="connsiteY93" fmla="*/ 557406 h 586899"/>
              <a:gd name="connsiteX94" fmla="*/ 584039 w 587787"/>
              <a:gd name="connsiteY94" fmla="*/ 531625 h 586899"/>
              <a:gd name="connsiteX95" fmla="*/ 576662 w 587787"/>
              <a:gd name="connsiteY95" fmla="*/ 524259 h 586899"/>
              <a:gd name="connsiteX96" fmla="*/ 550897 w 587787"/>
              <a:gd name="connsiteY96" fmla="*/ 515464 h 586899"/>
              <a:gd name="connsiteX97" fmla="*/ 550897 w 587787"/>
              <a:gd name="connsiteY97" fmla="*/ 55252 h 586899"/>
              <a:gd name="connsiteX98" fmla="*/ 532451 w 587787"/>
              <a:gd name="connsiteY98" fmla="*/ 36835 h 586899"/>
              <a:gd name="connsiteX99" fmla="*/ 55336 w 587787"/>
              <a:gd name="connsiteY99" fmla="*/ 0 h 586899"/>
              <a:gd name="connsiteX100" fmla="*/ 532451 w 587787"/>
              <a:gd name="connsiteY100" fmla="*/ 0 h 586899"/>
              <a:gd name="connsiteX101" fmla="*/ 587787 w 587787"/>
              <a:gd name="connsiteY101" fmla="*/ 55252 h 586899"/>
              <a:gd name="connsiteX102" fmla="*/ 587787 w 587787"/>
              <a:gd name="connsiteY102" fmla="*/ 531647 h 586899"/>
              <a:gd name="connsiteX103" fmla="*/ 532451 w 587787"/>
              <a:gd name="connsiteY103" fmla="*/ 586899 h 586899"/>
              <a:gd name="connsiteX104" fmla="*/ 55336 w 587787"/>
              <a:gd name="connsiteY104" fmla="*/ 586899 h 586899"/>
              <a:gd name="connsiteX105" fmla="*/ 0 w 587787"/>
              <a:gd name="connsiteY105" fmla="*/ 531647 h 586899"/>
              <a:gd name="connsiteX106" fmla="*/ 0 w 587787"/>
              <a:gd name="connsiteY106" fmla="*/ 55252 h 586899"/>
              <a:gd name="connsiteX107" fmla="*/ 55336 w 587787"/>
              <a:gd name="connsiteY107" fmla="*/ 0 h 586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587787" h="586899">
                <a:moveTo>
                  <a:pt x="210889" y="405207"/>
                </a:moveTo>
                <a:lnTo>
                  <a:pt x="327095" y="405207"/>
                </a:lnTo>
                <a:cubicBezTo>
                  <a:pt x="328940" y="423637"/>
                  <a:pt x="340007" y="440224"/>
                  <a:pt x="340007" y="440224"/>
                </a:cubicBezTo>
                <a:lnTo>
                  <a:pt x="210889" y="440224"/>
                </a:lnTo>
                <a:close/>
                <a:moveTo>
                  <a:pt x="122934" y="395950"/>
                </a:moveTo>
                <a:cubicBezTo>
                  <a:pt x="122934" y="395950"/>
                  <a:pt x="121088" y="395950"/>
                  <a:pt x="121088" y="397793"/>
                </a:cubicBezTo>
                <a:lnTo>
                  <a:pt x="121088" y="447575"/>
                </a:lnTo>
                <a:cubicBezTo>
                  <a:pt x="121088" y="447575"/>
                  <a:pt x="121088" y="449419"/>
                  <a:pt x="122934" y="449419"/>
                </a:cubicBezTo>
                <a:lnTo>
                  <a:pt x="172784" y="449419"/>
                </a:lnTo>
                <a:cubicBezTo>
                  <a:pt x="172784" y="449419"/>
                  <a:pt x="174630" y="449419"/>
                  <a:pt x="174630" y="447575"/>
                </a:cubicBezTo>
                <a:lnTo>
                  <a:pt x="174630" y="397793"/>
                </a:lnTo>
                <a:cubicBezTo>
                  <a:pt x="174630" y="397793"/>
                  <a:pt x="174630" y="395950"/>
                  <a:pt x="172784" y="395950"/>
                </a:cubicBezTo>
                <a:close/>
                <a:moveTo>
                  <a:pt x="122934" y="384887"/>
                </a:moveTo>
                <a:lnTo>
                  <a:pt x="172784" y="384887"/>
                </a:lnTo>
                <a:cubicBezTo>
                  <a:pt x="180169" y="384887"/>
                  <a:pt x="183862" y="390418"/>
                  <a:pt x="183862" y="395950"/>
                </a:cubicBezTo>
                <a:lnTo>
                  <a:pt x="183862" y="445731"/>
                </a:lnTo>
                <a:cubicBezTo>
                  <a:pt x="183862" y="451263"/>
                  <a:pt x="180169" y="456794"/>
                  <a:pt x="172784" y="456794"/>
                </a:cubicBezTo>
                <a:lnTo>
                  <a:pt x="122934" y="456794"/>
                </a:lnTo>
                <a:cubicBezTo>
                  <a:pt x="117395" y="456794"/>
                  <a:pt x="111856" y="453106"/>
                  <a:pt x="111856" y="445731"/>
                </a:cubicBezTo>
                <a:lnTo>
                  <a:pt x="111856" y="395950"/>
                </a:lnTo>
                <a:cubicBezTo>
                  <a:pt x="111856" y="390418"/>
                  <a:pt x="115549" y="384887"/>
                  <a:pt x="122934" y="384887"/>
                </a:cubicBezTo>
                <a:close/>
                <a:moveTo>
                  <a:pt x="212763" y="276878"/>
                </a:moveTo>
                <a:lnTo>
                  <a:pt x="341782" y="276878"/>
                </a:lnTo>
                <a:cubicBezTo>
                  <a:pt x="328880" y="289779"/>
                  <a:pt x="328880" y="306366"/>
                  <a:pt x="330723" y="311895"/>
                </a:cubicBezTo>
                <a:lnTo>
                  <a:pt x="212763" y="311895"/>
                </a:lnTo>
                <a:close/>
                <a:moveTo>
                  <a:pt x="122934" y="256657"/>
                </a:moveTo>
                <a:lnTo>
                  <a:pt x="172784" y="256657"/>
                </a:lnTo>
                <a:cubicBezTo>
                  <a:pt x="180169" y="256657"/>
                  <a:pt x="183862" y="262181"/>
                  <a:pt x="183862" y="267705"/>
                </a:cubicBezTo>
                <a:lnTo>
                  <a:pt x="183862" y="317418"/>
                </a:lnTo>
                <a:cubicBezTo>
                  <a:pt x="183862" y="322942"/>
                  <a:pt x="180169" y="328466"/>
                  <a:pt x="172784" y="328466"/>
                </a:cubicBezTo>
                <a:lnTo>
                  <a:pt x="122934" y="328466"/>
                </a:lnTo>
                <a:cubicBezTo>
                  <a:pt x="117395" y="328466"/>
                  <a:pt x="111856" y="324783"/>
                  <a:pt x="111856" y="317418"/>
                </a:cubicBezTo>
                <a:lnTo>
                  <a:pt x="111856" y="267705"/>
                </a:lnTo>
                <a:cubicBezTo>
                  <a:pt x="111856" y="262181"/>
                  <a:pt x="115549" y="256657"/>
                  <a:pt x="122934" y="256657"/>
                </a:cubicBezTo>
                <a:close/>
                <a:moveTo>
                  <a:pt x="453714" y="243736"/>
                </a:moveTo>
                <a:lnTo>
                  <a:pt x="455559" y="243736"/>
                </a:lnTo>
                <a:cubicBezTo>
                  <a:pt x="453714" y="245578"/>
                  <a:pt x="450026" y="247419"/>
                  <a:pt x="448182" y="249261"/>
                </a:cubicBezTo>
                <a:cubicBezTo>
                  <a:pt x="444493" y="254785"/>
                  <a:pt x="444493" y="258468"/>
                  <a:pt x="448182" y="262151"/>
                </a:cubicBezTo>
                <a:cubicBezTo>
                  <a:pt x="453714" y="265834"/>
                  <a:pt x="457403" y="267676"/>
                  <a:pt x="466624" y="275042"/>
                </a:cubicBezTo>
                <a:cubicBezTo>
                  <a:pt x="474001" y="278725"/>
                  <a:pt x="480763" y="287932"/>
                  <a:pt x="482607" y="302664"/>
                </a:cubicBezTo>
                <a:lnTo>
                  <a:pt x="482607" y="343177"/>
                </a:lnTo>
                <a:cubicBezTo>
                  <a:pt x="482607" y="348088"/>
                  <a:pt x="482607" y="349930"/>
                  <a:pt x="486296" y="348088"/>
                </a:cubicBezTo>
                <a:cubicBezTo>
                  <a:pt x="493672" y="348088"/>
                  <a:pt x="491828" y="360979"/>
                  <a:pt x="489984" y="366503"/>
                </a:cubicBezTo>
                <a:cubicBezTo>
                  <a:pt x="488140" y="373869"/>
                  <a:pt x="486296" y="375711"/>
                  <a:pt x="484451" y="383077"/>
                </a:cubicBezTo>
                <a:cubicBezTo>
                  <a:pt x="482607" y="388601"/>
                  <a:pt x="480763" y="386760"/>
                  <a:pt x="480763" y="386760"/>
                </a:cubicBezTo>
                <a:cubicBezTo>
                  <a:pt x="478919" y="395967"/>
                  <a:pt x="477075" y="414382"/>
                  <a:pt x="466624" y="429114"/>
                </a:cubicBezTo>
                <a:cubicBezTo>
                  <a:pt x="464780" y="430956"/>
                  <a:pt x="462936" y="432797"/>
                  <a:pt x="462936" y="434639"/>
                </a:cubicBezTo>
                <a:cubicBezTo>
                  <a:pt x="462936" y="436480"/>
                  <a:pt x="462936" y="443846"/>
                  <a:pt x="464780" y="458578"/>
                </a:cubicBezTo>
                <a:cubicBezTo>
                  <a:pt x="464780" y="464103"/>
                  <a:pt x="464780" y="464103"/>
                  <a:pt x="466624" y="464103"/>
                </a:cubicBezTo>
                <a:cubicBezTo>
                  <a:pt x="474001" y="464103"/>
                  <a:pt x="475845" y="467786"/>
                  <a:pt x="475845" y="473311"/>
                </a:cubicBezTo>
                <a:cubicBezTo>
                  <a:pt x="475845" y="487429"/>
                  <a:pt x="484451" y="492953"/>
                  <a:pt x="486296" y="494795"/>
                </a:cubicBezTo>
                <a:cubicBezTo>
                  <a:pt x="501971" y="500320"/>
                  <a:pt x="516725" y="504463"/>
                  <a:pt x="531479" y="508836"/>
                </a:cubicBezTo>
                <a:lnTo>
                  <a:pt x="550897" y="515464"/>
                </a:lnTo>
                <a:lnTo>
                  <a:pt x="550897" y="531647"/>
                </a:lnTo>
                <a:cubicBezTo>
                  <a:pt x="550897" y="542697"/>
                  <a:pt x="547208" y="550064"/>
                  <a:pt x="530607" y="550064"/>
                </a:cubicBezTo>
                <a:lnTo>
                  <a:pt x="262537" y="550064"/>
                </a:lnTo>
                <a:lnTo>
                  <a:pt x="232677" y="550064"/>
                </a:lnTo>
                <a:lnTo>
                  <a:pt x="238556" y="537149"/>
                </a:lnTo>
                <a:cubicBezTo>
                  <a:pt x="242245" y="531625"/>
                  <a:pt x="244089" y="527942"/>
                  <a:pt x="256998" y="524259"/>
                </a:cubicBezTo>
                <a:cubicBezTo>
                  <a:pt x="275440" y="518734"/>
                  <a:pt x="330767" y="502161"/>
                  <a:pt x="344906" y="491112"/>
                </a:cubicBezTo>
                <a:cubicBezTo>
                  <a:pt x="348594" y="489270"/>
                  <a:pt x="355971" y="480063"/>
                  <a:pt x="355971" y="469628"/>
                </a:cubicBezTo>
                <a:cubicBezTo>
                  <a:pt x="355971" y="465944"/>
                  <a:pt x="355971" y="460420"/>
                  <a:pt x="363348" y="460420"/>
                </a:cubicBezTo>
                <a:cubicBezTo>
                  <a:pt x="365192" y="460420"/>
                  <a:pt x="367036" y="458578"/>
                  <a:pt x="367036" y="456737"/>
                </a:cubicBezTo>
                <a:cubicBezTo>
                  <a:pt x="367036" y="449371"/>
                  <a:pt x="367036" y="440163"/>
                  <a:pt x="368881" y="432797"/>
                </a:cubicBezTo>
                <a:cubicBezTo>
                  <a:pt x="368881" y="430956"/>
                  <a:pt x="368881" y="429114"/>
                  <a:pt x="367036" y="427273"/>
                </a:cubicBezTo>
                <a:cubicBezTo>
                  <a:pt x="359660" y="416224"/>
                  <a:pt x="354127" y="395967"/>
                  <a:pt x="352283" y="384918"/>
                </a:cubicBezTo>
                <a:cubicBezTo>
                  <a:pt x="352283" y="384918"/>
                  <a:pt x="350438" y="386760"/>
                  <a:pt x="348594" y="381235"/>
                </a:cubicBezTo>
                <a:cubicBezTo>
                  <a:pt x="346750" y="373869"/>
                  <a:pt x="344906" y="370186"/>
                  <a:pt x="343062" y="362820"/>
                </a:cubicBezTo>
                <a:cubicBezTo>
                  <a:pt x="343062" y="360979"/>
                  <a:pt x="337529" y="344405"/>
                  <a:pt x="346750" y="346860"/>
                </a:cubicBezTo>
                <a:cubicBezTo>
                  <a:pt x="350438" y="348702"/>
                  <a:pt x="350438" y="346860"/>
                  <a:pt x="350438" y="343177"/>
                </a:cubicBezTo>
                <a:lnTo>
                  <a:pt x="350438" y="302664"/>
                </a:lnTo>
                <a:cubicBezTo>
                  <a:pt x="350438" y="289774"/>
                  <a:pt x="359660" y="278725"/>
                  <a:pt x="368881" y="271359"/>
                </a:cubicBezTo>
                <a:cubicBezTo>
                  <a:pt x="383634" y="258468"/>
                  <a:pt x="400232" y="252944"/>
                  <a:pt x="418674" y="249261"/>
                </a:cubicBezTo>
                <a:cubicBezTo>
                  <a:pt x="427895" y="247419"/>
                  <a:pt x="451870" y="243736"/>
                  <a:pt x="453714" y="243736"/>
                </a:cubicBezTo>
                <a:close/>
                <a:moveTo>
                  <a:pt x="210889" y="148550"/>
                </a:moveTo>
                <a:lnTo>
                  <a:pt x="475832" y="148550"/>
                </a:lnTo>
                <a:lnTo>
                  <a:pt x="475832" y="183567"/>
                </a:lnTo>
                <a:lnTo>
                  <a:pt x="210889" y="183567"/>
                </a:lnTo>
                <a:close/>
                <a:moveTo>
                  <a:pt x="122934" y="128329"/>
                </a:moveTo>
                <a:lnTo>
                  <a:pt x="172784" y="128329"/>
                </a:lnTo>
                <a:cubicBezTo>
                  <a:pt x="180169" y="128329"/>
                  <a:pt x="183862" y="133853"/>
                  <a:pt x="183862" y="139377"/>
                </a:cubicBezTo>
                <a:lnTo>
                  <a:pt x="183862" y="189090"/>
                </a:lnTo>
                <a:cubicBezTo>
                  <a:pt x="183862" y="194614"/>
                  <a:pt x="180169" y="200138"/>
                  <a:pt x="172784" y="200138"/>
                </a:cubicBezTo>
                <a:lnTo>
                  <a:pt x="122934" y="200138"/>
                </a:lnTo>
                <a:cubicBezTo>
                  <a:pt x="117395" y="200138"/>
                  <a:pt x="111856" y="196455"/>
                  <a:pt x="111856" y="189090"/>
                </a:cubicBezTo>
                <a:lnTo>
                  <a:pt x="111856" y="139377"/>
                </a:lnTo>
                <a:cubicBezTo>
                  <a:pt x="111856" y="133853"/>
                  <a:pt x="115549" y="128329"/>
                  <a:pt x="122934" y="128329"/>
                </a:cubicBezTo>
                <a:close/>
                <a:moveTo>
                  <a:pt x="55336" y="36835"/>
                </a:moveTo>
                <a:cubicBezTo>
                  <a:pt x="44268" y="36835"/>
                  <a:pt x="36890" y="44202"/>
                  <a:pt x="36890" y="55252"/>
                </a:cubicBezTo>
                <a:lnTo>
                  <a:pt x="36890" y="531647"/>
                </a:lnTo>
                <a:cubicBezTo>
                  <a:pt x="36890" y="542697"/>
                  <a:pt x="44268" y="550064"/>
                  <a:pt x="55336" y="550064"/>
                </a:cubicBezTo>
                <a:lnTo>
                  <a:pt x="232677" y="550064"/>
                </a:lnTo>
                <a:lnTo>
                  <a:pt x="229335" y="557406"/>
                </a:lnTo>
                <a:lnTo>
                  <a:pt x="574818" y="557406"/>
                </a:lnTo>
                <a:lnTo>
                  <a:pt x="584039" y="531625"/>
                </a:lnTo>
                <a:cubicBezTo>
                  <a:pt x="580351" y="524259"/>
                  <a:pt x="584039" y="526100"/>
                  <a:pt x="576662" y="524259"/>
                </a:cubicBezTo>
                <a:lnTo>
                  <a:pt x="550897" y="515464"/>
                </a:lnTo>
                <a:lnTo>
                  <a:pt x="550897" y="55252"/>
                </a:lnTo>
                <a:cubicBezTo>
                  <a:pt x="550897" y="44202"/>
                  <a:pt x="543518" y="36835"/>
                  <a:pt x="532451" y="36835"/>
                </a:cubicBezTo>
                <a:close/>
                <a:moveTo>
                  <a:pt x="55336" y="0"/>
                </a:moveTo>
                <a:lnTo>
                  <a:pt x="532451" y="0"/>
                </a:lnTo>
                <a:cubicBezTo>
                  <a:pt x="563808" y="0"/>
                  <a:pt x="587787" y="23943"/>
                  <a:pt x="587787" y="55252"/>
                </a:cubicBezTo>
                <a:lnTo>
                  <a:pt x="587787" y="531647"/>
                </a:lnTo>
                <a:cubicBezTo>
                  <a:pt x="587787" y="562956"/>
                  <a:pt x="563808" y="586899"/>
                  <a:pt x="532451" y="586899"/>
                </a:cubicBezTo>
                <a:lnTo>
                  <a:pt x="55336" y="586899"/>
                </a:lnTo>
                <a:cubicBezTo>
                  <a:pt x="23979" y="586899"/>
                  <a:pt x="0" y="562956"/>
                  <a:pt x="0" y="531647"/>
                </a:cubicBezTo>
                <a:lnTo>
                  <a:pt x="0" y="55252"/>
                </a:lnTo>
                <a:cubicBezTo>
                  <a:pt x="0" y="23943"/>
                  <a:pt x="23979" y="0"/>
                  <a:pt x="55336" y="0"/>
                </a:cubicBezTo>
                <a:close/>
              </a:path>
            </a:pathLst>
          </a:cu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32" name="Oval 126"/>
          <p:cNvSpPr/>
          <p:nvPr/>
        </p:nvSpPr>
        <p:spPr bwMode="auto">
          <a:xfrm flipH="1">
            <a:off x="4421369" y="4614945"/>
            <a:ext cx="209978" cy="195798"/>
          </a:xfrm>
          <a:custGeom>
            <a:avLst/>
            <a:gdLst>
              <a:gd name="T0" fmla="*/ 3958 w 4630"/>
              <a:gd name="T1" fmla="*/ 1193 h 4324"/>
              <a:gd name="T2" fmla="*/ 3772 w 4630"/>
              <a:gd name="T3" fmla="*/ 1223 h 4324"/>
              <a:gd name="T4" fmla="*/ 3358 w 4630"/>
              <a:gd name="T5" fmla="*/ 1778 h 4324"/>
              <a:gd name="T6" fmla="*/ 3055 w 4630"/>
              <a:gd name="T7" fmla="*/ 1876 h 4324"/>
              <a:gd name="T8" fmla="*/ 2515 w 4630"/>
              <a:gd name="T9" fmla="*/ 1484 h 4324"/>
              <a:gd name="T10" fmla="*/ 2515 w 4630"/>
              <a:gd name="T11" fmla="*/ 1166 h 4324"/>
              <a:gd name="T12" fmla="*/ 2915 w 4630"/>
              <a:gd name="T13" fmla="*/ 600 h 4324"/>
              <a:gd name="T14" fmla="*/ 2315 w 4630"/>
              <a:gd name="T15" fmla="*/ 0 h 4324"/>
              <a:gd name="T16" fmla="*/ 1715 w 4630"/>
              <a:gd name="T17" fmla="*/ 600 h 4324"/>
              <a:gd name="T18" fmla="*/ 2115 w 4630"/>
              <a:gd name="T19" fmla="*/ 1166 h 4324"/>
              <a:gd name="T20" fmla="*/ 2115 w 4630"/>
              <a:gd name="T21" fmla="*/ 1484 h 4324"/>
              <a:gd name="T22" fmla="*/ 1575 w 4630"/>
              <a:gd name="T23" fmla="*/ 1877 h 4324"/>
              <a:gd name="T24" fmla="*/ 1273 w 4630"/>
              <a:gd name="T25" fmla="*/ 1778 h 4324"/>
              <a:gd name="T26" fmla="*/ 858 w 4630"/>
              <a:gd name="T27" fmla="*/ 1223 h 4324"/>
              <a:gd name="T28" fmla="*/ 673 w 4630"/>
              <a:gd name="T29" fmla="*/ 1193 h 4324"/>
              <a:gd name="T30" fmla="*/ 102 w 4630"/>
              <a:gd name="T31" fmla="*/ 1608 h 4324"/>
              <a:gd name="T32" fmla="*/ 488 w 4630"/>
              <a:gd name="T33" fmla="*/ 2364 h 4324"/>
              <a:gd name="T34" fmla="*/ 673 w 4630"/>
              <a:gd name="T35" fmla="*/ 2394 h 4324"/>
              <a:gd name="T36" fmla="*/ 1149 w 4630"/>
              <a:gd name="T37" fmla="*/ 2159 h 4324"/>
              <a:gd name="T38" fmla="*/ 1452 w 4630"/>
              <a:gd name="T39" fmla="*/ 2258 h 4324"/>
              <a:gd name="T40" fmla="*/ 1449 w 4630"/>
              <a:gd name="T41" fmla="*/ 2327 h 4324"/>
              <a:gd name="T42" fmla="*/ 1658 w 4630"/>
              <a:gd name="T43" fmla="*/ 2891 h 4324"/>
              <a:gd name="T44" fmla="*/ 1471 w 4630"/>
              <a:gd name="T45" fmla="*/ 3149 h 4324"/>
              <a:gd name="T46" fmla="*/ 1301 w 4630"/>
              <a:gd name="T47" fmla="*/ 3124 h 4324"/>
              <a:gd name="T48" fmla="*/ 815 w 4630"/>
              <a:gd name="T49" fmla="*/ 3371 h 4324"/>
              <a:gd name="T50" fmla="*/ 948 w 4630"/>
              <a:gd name="T51" fmla="*/ 4209 h 4324"/>
              <a:gd name="T52" fmla="*/ 1300 w 4630"/>
              <a:gd name="T53" fmla="*/ 4324 h 4324"/>
              <a:gd name="T54" fmla="*/ 1786 w 4630"/>
              <a:gd name="T55" fmla="*/ 4077 h 4324"/>
              <a:gd name="T56" fmla="*/ 1795 w 4630"/>
              <a:gd name="T57" fmla="*/ 3384 h 4324"/>
              <a:gd name="T58" fmla="*/ 1981 w 4630"/>
              <a:gd name="T59" fmla="*/ 3127 h 4324"/>
              <a:gd name="T60" fmla="*/ 2315 w 4630"/>
              <a:gd name="T61" fmla="*/ 3194 h 4324"/>
              <a:gd name="T62" fmla="*/ 2647 w 4630"/>
              <a:gd name="T63" fmla="*/ 3127 h 4324"/>
              <a:gd name="T64" fmla="*/ 2836 w 4630"/>
              <a:gd name="T65" fmla="*/ 3385 h 4324"/>
              <a:gd name="T66" fmla="*/ 2845 w 4630"/>
              <a:gd name="T67" fmla="*/ 4077 h 4324"/>
              <a:gd name="T68" fmla="*/ 3331 w 4630"/>
              <a:gd name="T69" fmla="*/ 4324 h 4324"/>
              <a:gd name="T70" fmla="*/ 3331 w 4630"/>
              <a:gd name="T71" fmla="*/ 4324 h 4324"/>
              <a:gd name="T72" fmla="*/ 3683 w 4630"/>
              <a:gd name="T73" fmla="*/ 4209 h 4324"/>
              <a:gd name="T74" fmla="*/ 3816 w 4630"/>
              <a:gd name="T75" fmla="*/ 3371 h 4324"/>
              <a:gd name="T76" fmla="*/ 3330 w 4630"/>
              <a:gd name="T77" fmla="*/ 3124 h 4324"/>
              <a:gd name="T78" fmla="*/ 3159 w 4630"/>
              <a:gd name="T79" fmla="*/ 3149 h 4324"/>
              <a:gd name="T80" fmla="*/ 2971 w 4630"/>
              <a:gd name="T81" fmla="*/ 2893 h 4324"/>
              <a:gd name="T82" fmla="*/ 3182 w 4630"/>
              <a:gd name="T83" fmla="*/ 2327 h 4324"/>
              <a:gd name="T84" fmla="*/ 3179 w 4630"/>
              <a:gd name="T85" fmla="*/ 2257 h 4324"/>
              <a:gd name="T86" fmla="*/ 3481 w 4630"/>
              <a:gd name="T87" fmla="*/ 2159 h 4324"/>
              <a:gd name="T88" fmla="*/ 3957 w 4630"/>
              <a:gd name="T89" fmla="*/ 2394 h 4324"/>
              <a:gd name="T90" fmla="*/ 3957 w 4630"/>
              <a:gd name="T91" fmla="*/ 2394 h 4324"/>
              <a:gd name="T92" fmla="*/ 4143 w 4630"/>
              <a:gd name="T93" fmla="*/ 2364 h 4324"/>
              <a:gd name="T94" fmla="*/ 4528 w 4630"/>
              <a:gd name="T95" fmla="*/ 1608 h 4324"/>
              <a:gd name="T96" fmla="*/ 3958 w 4630"/>
              <a:gd name="T97" fmla="*/ 1193 h 4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630" h="4324">
                <a:moveTo>
                  <a:pt x="3958" y="1193"/>
                </a:moveTo>
                <a:cubicBezTo>
                  <a:pt x="3895" y="1193"/>
                  <a:pt x="3832" y="1203"/>
                  <a:pt x="3772" y="1223"/>
                </a:cubicBezTo>
                <a:cubicBezTo>
                  <a:pt x="3524" y="1304"/>
                  <a:pt x="3364" y="1531"/>
                  <a:pt x="3358" y="1778"/>
                </a:cubicBezTo>
                <a:lnTo>
                  <a:pt x="3055" y="1876"/>
                </a:lnTo>
                <a:cubicBezTo>
                  <a:pt x="2936" y="1682"/>
                  <a:pt x="2743" y="1538"/>
                  <a:pt x="2515" y="1484"/>
                </a:cubicBezTo>
                <a:lnTo>
                  <a:pt x="2515" y="1166"/>
                </a:lnTo>
                <a:cubicBezTo>
                  <a:pt x="2748" y="1083"/>
                  <a:pt x="2915" y="861"/>
                  <a:pt x="2915" y="600"/>
                </a:cubicBezTo>
                <a:cubicBezTo>
                  <a:pt x="2915" y="270"/>
                  <a:pt x="2646" y="0"/>
                  <a:pt x="2315" y="0"/>
                </a:cubicBezTo>
                <a:cubicBezTo>
                  <a:pt x="1984" y="0"/>
                  <a:pt x="1715" y="270"/>
                  <a:pt x="1715" y="600"/>
                </a:cubicBezTo>
                <a:cubicBezTo>
                  <a:pt x="1715" y="861"/>
                  <a:pt x="1882" y="1083"/>
                  <a:pt x="2115" y="1166"/>
                </a:cubicBezTo>
                <a:lnTo>
                  <a:pt x="2115" y="1484"/>
                </a:lnTo>
                <a:cubicBezTo>
                  <a:pt x="1887" y="1538"/>
                  <a:pt x="1694" y="1682"/>
                  <a:pt x="1575" y="1877"/>
                </a:cubicBezTo>
                <a:lnTo>
                  <a:pt x="1273" y="1778"/>
                </a:lnTo>
                <a:cubicBezTo>
                  <a:pt x="1266" y="1531"/>
                  <a:pt x="1107" y="1304"/>
                  <a:pt x="858" y="1223"/>
                </a:cubicBezTo>
                <a:cubicBezTo>
                  <a:pt x="798" y="1203"/>
                  <a:pt x="736" y="1193"/>
                  <a:pt x="673" y="1193"/>
                </a:cubicBezTo>
                <a:cubicBezTo>
                  <a:pt x="412" y="1193"/>
                  <a:pt x="183" y="1360"/>
                  <a:pt x="102" y="1608"/>
                </a:cubicBezTo>
                <a:cubicBezTo>
                  <a:pt x="0" y="1923"/>
                  <a:pt x="173" y="2262"/>
                  <a:pt x="488" y="2364"/>
                </a:cubicBezTo>
                <a:cubicBezTo>
                  <a:pt x="548" y="2384"/>
                  <a:pt x="610" y="2394"/>
                  <a:pt x="673" y="2394"/>
                </a:cubicBezTo>
                <a:cubicBezTo>
                  <a:pt x="864" y="2394"/>
                  <a:pt x="1038" y="2304"/>
                  <a:pt x="1149" y="2159"/>
                </a:cubicBezTo>
                <a:lnTo>
                  <a:pt x="1452" y="2258"/>
                </a:lnTo>
                <a:cubicBezTo>
                  <a:pt x="1450" y="2281"/>
                  <a:pt x="1449" y="2304"/>
                  <a:pt x="1449" y="2327"/>
                </a:cubicBezTo>
                <a:cubicBezTo>
                  <a:pt x="1449" y="2542"/>
                  <a:pt x="1528" y="2740"/>
                  <a:pt x="1658" y="2891"/>
                </a:cubicBezTo>
                <a:lnTo>
                  <a:pt x="1471" y="3149"/>
                </a:lnTo>
                <a:cubicBezTo>
                  <a:pt x="1416" y="3132"/>
                  <a:pt x="1359" y="3124"/>
                  <a:pt x="1301" y="3124"/>
                </a:cubicBezTo>
                <a:cubicBezTo>
                  <a:pt x="1109" y="3124"/>
                  <a:pt x="927" y="3216"/>
                  <a:pt x="815" y="3371"/>
                </a:cubicBezTo>
                <a:cubicBezTo>
                  <a:pt x="620" y="3639"/>
                  <a:pt x="680" y="4015"/>
                  <a:pt x="948" y="4209"/>
                </a:cubicBezTo>
                <a:cubicBezTo>
                  <a:pt x="1051" y="4284"/>
                  <a:pt x="1173" y="4324"/>
                  <a:pt x="1300" y="4324"/>
                </a:cubicBezTo>
                <a:cubicBezTo>
                  <a:pt x="1492" y="4324"/>
                  <a:pt x="1673" y="4232"/>
                  <a:pt x="1786" y="4077"/>
                </a:cubicBezTo>
                <a:cubicBezTo>
                  <a:pt x="1939" y="3866"/>
                  <a:pt x="1934" y="3588"/>
                  <a:pt x="1795" y="3384"/>
                </a:cubicBezTo>
                <a:lnTo>
                  <a:pt x="1981" y="3127"/>
                </a:lnTo>
                <a:cubicBezTo>
                  <a:pt x="2084" y="3170"/>
                  <a:pt x="2197" y="3194"/>
                  <a:pt x="2315" y="3194"/>
                </a:cubicBezTo>
                <a:cubicBezTo>
                  <a:pt x="2433" y="3194"/>
                  <a:pt x="2545" y="3170"/>
                  <a:pt x="2647" y="3127"/>
                </a:cubicBezTo>
                <a:lnTo>
                  <a:pt x="2836" y="3385"/>
                </a:lnTo>
                <a:cubicBezTo>
                  <a:pt x="2696" y="3588"/>
                  <a:pt x="2692" y="3866"/>
                  <a:pt x="2845" y="4077"/>
                </a:cubicBezTo>
                <a:cubicBezTo>
                  <a:pt x="2957" y="4232"/>
                  <a:pt x="3139" y="4324"/>
                  <a:pt x="3331" y="4324"/>
                </a:cubicBezTo>
                <a:lnTo>
                  <a:pt x="3331" y="4324"/>
                </a:lnTo>
                <a:cubicBezTo>
                  <a:pt x="3458" y="4324"/>
                  <a:pt x="3580" y="4284"/>
                  <a:pt x="3683" y="4209"/>
                </a:cubicBezTo>
                <a:cubicBezTo>
                  <a:pt x="3951" y="4015"/>
                  <a:pt x="4010" y="3639"/>
                  <a:pt x="3816" y="3371"/>
                </a:cubicBezTo>
                <a:cubicBezTo>
                  <a:pt x="3703" y="3216"/>
                  <a:pt x="3522" y="3124"/>
                  <a:pt x="3330" y="3124"/>
                </a:cubicBezTo>
                <a:cubicBezTo>
                  <a:pt x="3271" y="3124"/>
                  <a:pt x="3214" y="3133"/>
                  <a:pt x="3159" y="3149"/>
                </a:cubicBezTo>
                <a:lnTo>
                  <a:pt x="2971" y="2893"/>
                </a:lnTo>
                <a:cubicBezTo>
                  <a:pt x="3102" y="2741"/>
                  <a:pt x="3182" y="2543"/>
                  <a:pt x="3182" y="2327"/>
                </a:cubicBezTo>
                <a:cubicBezTo>
                  <a:pt x="3182" y="2303"/>
                  <a:pt x="3181" y="2280"/>
                  <a:pt x="3179" y="2257"/>
                </a:cubicBezTo>
                <a:lnTo>
                  <a:pt x="3481" y="2159"/>
                </a:lnTo>
                <a:cubicBezTo>
                  <a:pt x="3592" y="2304"/>
                  <a:pt x="3766" y="2394"/>
                  <a:pt x="3957" y="2394"/>
                </a:cubicBezTo>
                <a:lnTo>
                  <a:pt x="3957" y="2394"/>
                </a:lnTo>
                <a:cubicBezTo>
                  <a:pt x="4020" y="2394"/>
                  <a:pt x="4083" y="2384"/>
                  <a:pt x="4143" y="2364"/>
                </a:cubicBezTo>
                <a:cubicBezTo>
                  <a:pt x="4458" y="2262"/>
                  <a:pt x="4630" y="1923"/>
                  <a:pt x="4528" y="1608"/>
                </a:cubicBezTo>
                <a:cubicBezTo>
                  <a:pt x="4447" y="1360"/>
                  <a:pt x="4218" y="1193"/>
                  <a:pt x="3958" y="1193"/>
                </a:cubicBezTo>
                <a:close/>
              </a:path>
            </a:pathLst>
          </a:cu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35" name="Oval 127"/>
          <p:cNvSpPr/>
          <p:nvPr/>
        </p:nvSpPr>
        <p:spPr bwMode="auto">
          <a:xfrm>
            <a:off x="7608398" y="4607855"/>
            <a:ext cx="178988" cy="209978"/>
          </a:xfrm>
          <a:custGeom>
            <a:avLst/>
            <a:gdLst>
              <a:gd name="T0" fmla="*/ 4448 w 5811"/>
              <a:gd name="T1" fmla="*/ 4374 h 6827"/>
              <a:gd name="T2" fmla="*/ 4640 w 5811"/>
              <a:gd name="T3" fmla="*/ 4074 h 6827"/>
              <a:gd name="T4" fmla="*/ 5160 w 5811"/>
              <a:gd name="T5" fmla="*/ 2255 h 6827"/>
              <a:gd name="T6" fmla="*/ 2905 w 5811"/>
              <a:gd name="T7" fmla="*/ 0 h 6827"/>
              <a:gd name="T8" fmla="*/ 650 w 5811"/>
              <a:gd name="T9" fmla="*/ 2255 h 6827"/>
              <a:gd name="T10" fmla="*/ 1363 w 5811"/>
              <a:gd name="T11" fmla="*/ 4373 h 6827"/>
              <a:gd name="T12" fmla="*/ 0 w 5811"/>
              <a:gd name="T13" fmla="*/ 5506 h 6827"/>
              <a:gd name="T14" fmla="*/ 939 w 5811"/>
              <a:gd name="T15" fmla="*/ 6498 h 6827"/>
              <a:gd name="T16" fmla="*/ 2905 w 5811"/>
              <a:gd name="T17" fmla="*/ 6827 h 6827"/>
              <a:gd name="T18" fmla="*/ 4871 w 5811"/>
              <a:gd name="T19" fmla="*/ 6498 h 6827"/>
              <a:gd name="T20" fmla="*/ 5811 w 5811"/>
              <a:gd name="T21" fmla="*/ 5506 h 6827"/>
              <a:gd name="T22" fmla="*/ 4448 w 5811"/>
              <a:gd name="T23" fmla="*/ 4374 h 6827"/>
              <a:gd name="T24" fmla="*/ 2905 w 5811"/>
              <a:gd name="T25" fmla="*/ 1551 h 6827"/>
              <a:gd name="T26" fmla="*/ 3610 w 5811"/>
              <a:gd name="T27" fmla="*/ 2255 h 6827"/>
              <a:gd name="T28" fmla="*/ 2905 w 5811"/>
              <a:gd name="T29" fmla="*/ 2960 h 6827"/>
              <a:gd name="T30" fmla="*/ 2201 w 5811"/>
              <a:gd name="T31" fmla="*/ 2255 h 6827"/>
              <a:gd name="T32" fmla="*/ 2905 w 5811"/>
              <a:gd name="T33" fmla="*/ 1551 h 6827"/>
              <a:gd name="T34" fmla="*/ 4675 w 5811"/>
              <a:gd name="T35" fmla="*/ 6008 h 6827"/>
              <a:gd name="T36" fmla="*/ 2905 w 5811"/>
              <a:gd name="T37" fmla="*/ 6298 h 6827"/>
              <a:gd name="T38" fmla="*/ 1136 w 5811"/>
              <a:gd name="T39" fmla="*/ 6008 h 6827"/>
              <a:gd name="T40" fmla="*/ 528 w 5811"/>
              <a:gd name="T41" fmla="*/ 5506 h 6827"/>
              <a:gd name="T42" fmla="*/ 1719 w 5811"/>
              <a:gd name="T43" fmla="*/ 4831 h 6827"/>
              <a:gd name="T44" fmla="*/ 2761 w 5811"/>
              <a:gd name="T45" fmla="*/ 5768 h 6827"/>
              <a:gd name="T46" fmla="*/ 2905 w 5811"/>
              <a:gd name="T47" fmla="*/ 5812 h 6827"/>
              <a:gd name="T48" fmla="*/ 3050 w 5811"/>
              <a:gd name="T49" fmla="*/ 5768 h 6827"/>
              <a:gd name="T50" fmla="*/ 3666 w 5811"/>
              <a:gd name="T51" fmla="*/ 5270 h 6827"/>
              <a:gd name="T52" fmla="*/ 4092 w 5811"/>
              <a:gd name="T53" fmla="*/ 4831 h 6827"/>
              <a:gd name="T54" fmla="*/ 5283 w 5811"/>
              <a:gd name="T55" fmla="*/ 5506 h 6827"/>
              <a:gd name="T56" fmla="*/ 4675 w 5811"/>
              <a:gd name="T57" fmla="*/ 6008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5811" h="6827">
                <a:moveTo>
                  <a:pt x="4448" y="4374"/>
                </a:moveTo>
                <a:cubicBezTo>
                  <a:pt x="4517" y="4275"/>
                  <a:pt x="4581" y="4175"/>
                  <a:pt x="4640" y="4074"/>
                </a:cubicBezTo>
                <a:cubicBezTo>
                  <a:pt x="4985" y="3483"/>
                  <a:pt x="5160" y="2871"/>
                  <a:pt x="5160" y="2255"/>
                </a:cubicBezTo>
                <a:cubicBezTo>
                  <a:pt x="5160" y="1012"/>
                  <a:pt x="4149" y="0"/>
                  <a:pt x="2905" y="0"/>
                </a:cubicBezTo>
                <a:cubicBezTo>
                  <a:pt x="1662" y="0"/>
                  <a:pt x="650" y="1012"/>
                  <a:pt x="650" y="2255"/>
                </a:cubicBezTo>
                <a:cubicBezTo>
                  <a:pt x="650" y="2973"/>
                  <a:pt x="895" y="3696"/>
                  <a:pt x="1363" y="4373"/>
                </a:cubicBezTo>
                <a:cubicBezTo>
                  <a:pt x="501" y="4604"/>
                  <a:pt x="0" y="5014"/>
                  <a:pt x="0" y="5506"/>
                </a:cubicBezTo>
                <a:cubicBezTo>
                  <a:pt x="0" y="5903"/>
                  <a:pt x="333" y="6256"/>
                  <a:pt x="939" y="6498"/>
                </a:cubicBezTo>
                <a:cubicBezTo>
                  <a:pt x="1469" y="6710"/>
                  <a:pt x="2167" y="6827"/>
                  <a:pt x="2905" y="6827"/>
                </a:cubicBezTo>
                <a:cubicBezTo>
                  <a:pt x="3644" y="6827"/>
                  <a:pt x="4342" y="6710"/>
                  <a:pt x="4871" y="6498"/>
                </a:cubicBezTo>
                <a:cubicBezTo>
                  <a:pt x="5477" y="6256"/>
                  <a:pt x="5811" y="5903"/>
                  <a:pt x="5811" y="5506"/>
                </a:cubicBezTo>
                <a:cubicBezTo>
                  <a:pt x="5811" y="5014"/>
                  <a:pt x="5310" y="4604"/>
                  <a:pt x="4448" y="4374"/>
                </a:cubicBezTo>
                <a:close/>
                <a:moveTo>
                  <a:pt x="2905" y="1551"/>
                </a:moveTo>
                <a:cubicBezTo>
                  <a:pt x="3294" y="1551"/>
                  <a:pt x="3610" y="1866"/>
                  <a:pt x="3610" y="2255"/>
                </a:cubicBezTo>
                <a:cubicBezTo>
                  <a:pt x="3610" y="2644"/>
                  <a:pt x="3294" y="2960"/>
                  <a:pt x="2905" y="2960"/>
                </a:cubicBezTo>
                <a:cubicBezTo>
                  <a:pt x="2516" y="2960"/>
                  <a:pt x="2201" y="2644"/>
                  <a:pt x="2201" y="2255"/>
                </a:cubicBezTo>
                <a:cubicBezTo>
                  <a:pt x="2201" y="1866"/>
                  <a:pt x="2516" y="1551"/>
                  <a:pt x="2905" y="1551"/>
                </a:cubicBezTo>
                <a:close/>
                <a:moveTo>
                  <a:pt x="4675" y="6008"/>
                </a:moveTo>
                <a:cubicBezTo>
                  <a:pt x="4207" y="6195"/>
                  <a:pt x="3578" y="6298"/>
                  <a:pt x="2905" y="6298"/>
                </a:cubicBezTo>
                <a:cubicBezTo>
                  <a:pt x="2233" y="6298"/>
                  <a:pt x="1604" y="6195"/>
                  <a:pt x="1136" y="6008"/>
                </a:cubicBezTo>
                <a:cubicBezTo>
                  <a:pt x="766" y="5860"/>
                  <a:pt x="528" y="5663"/>
                  <a:pt x="528" y="5506"/>
                </a:cubicBezTo>
                <a:cubicBezTo>
                  <a:pt x="528" y="5295"/>
                  <a:pt x="944" y="4996"/>
                  <a:pt x="1719" y="4831"/>
                </a:cubicBezTo>
                <a:cubicBezTo>
                  <a:pt x="2232" y="5420"/>
                  <a:pt x="2739" y="5754"/>
                  <a:pt x="2761" y="5768"/>
                </a:cubicBezTo>
                <a:cubicBezTo>
                  <a:pt x="2805" y="5797"/>
                  <a:pt x="2855" y="5812"/>
                  <a:pt x="2905" y="5812"/>
                </a:cubicBezTo>
                <a:cubicBezTo>
                  <a:pt x="2956" y="5812"/>
                  <a:pt x="3006" y="5797"/>
                  <a:pt x="3050" y="5768"/>
                </a:cubicBezTo>
                <a:cubicBezTo>
                  <a:pt x="3061" y="5761"/>
                  <a:pt x="3327" y="5586"/>
                  <a:pt x="3666" y="5270"/>
                </a:cubicBezTo>
                <a:cubicBezTo>
                  <a:pt x="3819" y="5128"/>
                  <a:pt x="3961" y="4982"/>
                  <a:pt x="4092" y="4831"/>
                </a:cubicBezTo>
                <a:cubicBezTo>
                  <a:pt x="4866" y="4997"/>
                  <a:pt x="5283" y="5295"/>
                  <a:pt x="5283" y="5506"/>
                </a:cubicBezTo>
                <a:cubicBezTo>
                  <a:pt x="5283" y="5663"/>
                  <a:pt x="5044" y="5860"/>
                  <a:pt x="4675" y="6008"/>
                </a:cubicBezTo>
                <a:close/>
              </a:path>
            </a:pathLst>
          </a:cu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sp>
        <p:nvSpPr>
          <p:cNvPr id="37" name="Oval 128"/>
          <p:cNvSpPr/>
          <p:nvPr/>
        </p:nvSpPr>
        <p:spPr bwMode="auto">
          <a:xfrm>
            <a:off x="7592902" y="2241964"/>
            <a:ext cx="209978" cy="178868"/>
          </a:xfrm>
          <a:custGeom>
            <a:avLst/>
            <a:gdLst>
              <a:gd name="T0" fmla="*/ 5309 w 5501"/>
              <a:gd name="T1" fmla="*/ 3030 h 4693"/>
              <a:gd name="T2" fmla="*/ 4861 w 5501"/>
              <a:gd name="T3" fmla="*/ 3030 h 4693"/>
              <a:gd name="T4" fmla="*/ 4861 w 5501"/>
              <a:gd name="T5" fmla="*/ 2327 h 4693"/>
              <a:gd name="T6" fmla="*/ 4861 w 5501"/>
              <a:gd name="T7" fmla="*/ 2324 h 4693"/>
              <a:gd name="T8" fmla="*/ 4861 w 5501"/>
              <a:gd name="T9" fmla="*/ 2320 h 4693"/>
              <a:gd name="T10" fmla="*/ 4669 w 5501"/>
              <a:gd name="T11" fmla="*/ 2128 h 4693"/>
              <a:gd name="T12" fmla="*/ 2943 w 5501"/>
              <a:gd name="T13" fmla="*/ 2128 h 4693"/>
              <a:gd name="T14" fmla="*/ 2943 w 5501"/>
              <a:gd name="T15" fmla="*/ 1663 h 4693"/>
              <a:gd name="T16" fmla="*/ 3390 w 5501"/>
              <a:gd name="T17" fmla="*/ 1663 h 4693"/>
              <a:gd name="T18" fmla="*/ 3582 w 5501"/>
              <a:gd name="T19" fmla="*/ 1471 h 4693"/>
              <a:gd name="T20" fmla="*/ 3582 w 5501"/>
              <a:gd name="T21" fmla="*/ 192 h 4693"/>
              <a:gd name="T22" fmla="*/ 3390 w 5501"/>
              <a:gd name="T23" fmla="*/ 0 h 4693"/>
              <a:gd name="T24" fmla="*/ 2111 w 5501"/>
              <a:gd name="T25" fmla="*/ 0 h 4693"/>
              <a:gd name="T26" fmla="*/ 1919 w 5501"/>
              <a:gd name="T27" fmla="*/ 192 h 4693"/>
              <a:gd name="T28" fmla="*/ 1919 w 5501"/>
              <a:gd name="T29" fmla="*/ 1471 h 4693"/>
              <a:gd name="T30" fmla="*/ 2111 w 5501"/>
              <a:gd name="T31" fmla="*/ 1663 h 4693"/>
              <a:gd name="T32" fmla="*/ 2558 w 5501"/>
              <a:gd name="T33" fmla="*/ 1663 h 4693"/>
              <a:gd name="T34" fmla="*/ 2558 w 5501"/>
              <a:gd name="T35" fmla="*/ 2128 h 4693"/>
              <a:gd name="T36" fmla="*/ 832 w 5501"/>
              <a:gd name="T37" fmla="*/ 2128 h 4693"/>
              <a:gd name="T38" fmla="*/ 640 w 5501"/>
              <a:gd name="T39" fmla="*/ 2320 h 4693"/>
              <a:gd name="T40" fmla="*/ 640 w 5501"/>
              <a:gd name="T41" fmla="*/ 3030 h 4693"/>
              <a:gd name="T42" fmla="*/ 192 w 5501"/>
              <a:gd name="T43" fmla="*/ 3030 h 4693"/>
              <a:gd name="T44" fmla="*/ 0 w 5501"/>
              <a:gd name="T45" fmla="*/ 3222 h 4693"/>
              <a:gd name="T46" fmla="*/ 0 w 5501"/>
              <a:gd name="T47" fmla="*/ 4501 h 4693"/>
              <a:gd name="T48" fmla="*/ 192 w 5501"/>
              <a:gd name="T49" fmla="*/ 4693 h 4693"/>
              <a:gd name="T50" fmla="*/ 1471 w 5501"/>
              <a:gd name="T51" fmla="*/ 4693 h 4693"/>
              <a:gd name="T52" fmla="*/ 1664 w 5501"/>
              <a:gd name="T53" fmla="*/ 4501 h 4693"/>
              <a:gd name="T54" fmla="*/ 1664 w 5501"/>
              <a:gd name="T55" fmla="*/ 3222 h 4693"/>
              <a:gd name="T56" fmla="*/ 1471 w 5501"/>
              <a:gd name="T57" fmla="*/ 3030 h 4693"/>
              <a:gd name="T58" fmla="*/ 1024 w 5501"/>
              <a:gd name="T59" fmla="*/ 3030 h 4693"/>
              <a:gd name="T60" fmla="*/ 1024 w 5501"/>
              <a:gd name="T61" fmla="*/ 2513 h 4693"/>
              <a:gd name="T62" fmla="*/ 2558 w 5501"/>
              <a:gd name="T63" fmla="*/ 2513 h 4693"/>
              <a:gd name="T64" fmla="*/ 2558 w 5501"/>
              <a:gd name="T65" fmla="*/ 3030 h 4693"/>
              <a:gd name="T66" fmla="*/ 2111 w 5501"/>
              <a:gd name="T67" fmla="*/ 3030 h 4693"/>
              <a:gd name="T68" fmla="*/ 1919 w 5501"/>
              <a:gd name="T69" fmla="*/ 3222 h 4693"/>
              <a:gd name="T70" fmla="*/ 1919 w 5501"/>
              <a:gd name="T71" fmla="*/ 4501 h 4693"/>
              <a:gd name="T72" fmla="*/ 2111 w 5501"/>
              <a:gd name="T73" fmla="*/ 4693 h 4693"/>
              <a:gd name="T74" fmla="*/ 3390 w 5501"/>
              <a:gd name="T75" fmla="*/ 4693 h 4693"/>
              <a:gd name="T76" fmla="*/ 3582 w 5501"/>
              <a:gd name="T77" fmla="*/ 4501 h 4693"/>
              <a:gd name="T78" fmla="*/ 3582 w 5501"/>
              <a:gd name="T79" fmla="*/ 3222 h 4693"/>
              <a:gd name="T80" fmla="*/ 3390 w 5501"/>
              <a:gd name="T81" fmla="*/ 3030 h 4693"/>
              <a:gd name="T82" fmla="*/ 2943 w 5501"/>
              <a:gd name="T83" fmla="*/ 3030 h 4693"/>
              <a:gd name="T84" fmla="*/ 2943 w 5501"/>
              <a:gd name="T85" fmla="*/ 2513 h 4693"/>
              <a:gd name="T86" fmla="*/ 4477 w 5501"/>
              <a:gd name="T87" fmla="*/ 2513 h 4693"/>
              <a:gd name="T88" fmla="*/ 4477 w 5501"/>
              <a:gd name="T89" fmla="*/ 3030 h 4693"/>
              <a:gd name="T90" fmla="*/ 4030 w 5501"/>
              <a:gd name="T91" fmla="*/ 3030 h 4693"/>
              <a:gd name="T92" fmla="*/ 3837 w 5501"/>
              <a:gd name="T93" fmla="*/ 3222 h 4693"/>
              <a:gd name="T94" fmla="*/ 3837 w 5501"/>
              <a:gd name="T95" fmla="*/ 4501 h 4693"/>
              <a:gd name="T96" fmla="*/ 4030 w 5501"/>
              <a:gd name="T97" fmla="*/ 4693 h 4693"/>
              <a:gd name="T98" fmla="*/ 5309 w 5501"/>
              <a:gd name="T99" fmla="*/ 4693 h 4693"/>
              <a:gd name="T100" fmla="*/ 5501 w 5501"/>
              <a:gd name="T101" fmla="*/ 4501 h 4693"/>
              <a:gd name="T102" fmla="*/ 5501 w 5501"/>
              <a:gd name="T103" fmla="*/ 3222 h 4693"/>
              <a:gd name="T104" fmla="*/ 5309 w 5501"/>
              <a:gd name="T105" fmla="*/ 3030 h 46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501" h="4693">
                <a:moveTo>
                  <a:pt x="5309" y="3030"/>
                </a:moveTo>
                <a:lnTo>
                  <a:pt x="4861" y="3030"/>
                </a:lnTo>
                <a:lnTo>
                  <a:pt x="4861" y="2327"/>
                </a:lnTo>
                <a:cubicBezTo>
                  <a:pt x="4861" y="2326"/>
                  <a:pt x="4861" y="2325"/>
                  <a:pt x="4861" y="2324"/>
                </a:cubicBezTo>
                <a:cubicBezTo>
                  <a:pt x="4861" y="2323"/>
                  <a:pt x="4861" y="2321"/>
                  <a:pt x="4861" y="2320"/>
                </a:cubicBezTo>
                <a:cubicBezTo>
                  <a:pt x="4861" y="2214"/>
                  <a:pt x="4775" y="2128"/>
                  <a:pt x="4669" y="2128"/>
                </a:cubicBezTo>
                <a:lnTo>
                  <a:pt x="2943" y="2128"/>
                </a:lnTo>
                <a:lnTo>
                  <a:pt x="2943" y="1663"/>
                </a:lnTo>
                <a:lnTo>
                  <a:pt x="3390" y="1663"/>
                </a:lnTo>
                <a:cubicBezTo>
                  <a:pt x="3496" y="1663"/>
                  <a:pt x="3582" y="1577"/>
                  <a:pt x="3582" y="1471"/>
                </a:cubicBezTo>
                <a:lnTo>
                  <a:pt x="3582" y="192"/>
                </a:lnTo>
                <a:cubicBezTo>
                  <a:pt x="3582" y="86"/>
                  <a:pt x="3496" y="0"/>
                  <a:pt x="3390" y="0"/>
                </a:cubicBezTo>
                <a:lnTo>
                  <a:pt x="2111" y="0"/>
                </a:lnTo>
                <a:cubicBezTo>
                  <a:pt x="2005" y="0"/>
                  <a:pt x="1919" y="86"/>
                  <a:pt x="1919" y="192"/>
                </a:cubicBezTo>
                <a:lnTo>
                  <a:pt x="1919" y="1471"/>
                </a:lnTo>
                <a:cubicBezTo>
                  <a:pt x="1919" y="1577"/>
                  <a:pt x="2005" y="1663"/>
                  <a:pt x="2111" y="1663"/>
                </a:cubicBezTo>
                <a:lnTo>
                  <a:pt x="2558" y="1663"/>
                </a:lnTo>
                <a:lnTo>
                  <a:pt x="2558" y="2128"/>
                </a:lnTo>
                <a:lnTo>
                  <a:pt x="832" y="2128"/>
                </a:lnTo>
                <a:cubicBezTo>
                  <a:pt x="726" y="2128"/>
                  <a:pt x="640" y="2214"/>
                  <a:pt x="640" y="2320"/>
                </a:cubicBezTo>
                <a:lnTo>
                  <a:pt x="640" y="3030"/>
                </a:lnTo>
                <a:lnTo>
                  <a:pt x="192" y="3030"/>
                </a:lnTo>
                <a:cubicBezTo>
                  <a:pt x="86" y="3030"/>
                  <a:pt x="0" y="3116"/>
                  <a:pt x="0" y="3222"/>
                </a:cubicBezTo>
                <a:lnTo>
                  <a:pt x="0" y="4501"/>
                </a:lnTo>
                <a:cubicBezTo>
                  <a:pt x="0" y="4607"/>
                  <a:pt x="86" y="4693"/>
                  <a:pt x="192" y="4693"/>
                </a:cubicBezTo>
                <a:lnTo>
                  <a:pt x="1471" y="4693"/>
                </a:lnTo>
                <a:cubicBezTo>
                  <a:pt x="1578" y="4693"/>
                  <a:pt x="1664" y="4607"/>
                  <a:pt x="1664" y="4501"/>
                </a:cubicBezTo>
                <a:lnTo>
                  <a:pt x="1664" y="3222"/>
                </a:lnTo>
                <a:cubicBezTo>
                  <a:pt x="1664" y="3116"/>
                  <a:pt x="1578" y="3030"/>
                  <a:pt x="1471" y="3030"/>
                </a:cubicBezTo>
                <a:lnTo>
                  <a:pt x="1024" y="3030"/>
                </a:lnTo>
                <a:lnTo>
                  <a:pt x="1024" y="2513"/>
                </a:lnTo>
                <a:lnTo>
                  <a:pt x="2558" y="2513"/>
                </a:lnTo>
                <a:lnTo>
                  <a:pt x="2558" y="3030"/>
                </a:lnTo>
                <a:lnTo>
                  <a:pt x="2111" y="3030"/>
                </a:lnTo>
                <a:cubicBezTo>
                  <a:pt x="2005" y="3030"/>
                  <a:pt x="1919" y="3116"/>
                  <a:pt x="1919" y="3222"/>
                </a:cubicBezTo>
                <a:lnTo>
                  <a:pt x="1919" y="4501"/>
                </a:lnTo>
                <a:cubicBezTo>
                  <a:pt x="1919" y="4607"/>
                  <a:pt x="2005" y="4693"/>
                  <a:pt x="2111" y="4693"/>
                </a:cubicBezTo>
                <a:lnTo>
                  <a:pt x="3390" y="4693"/>
                </a:lnTo>
                <a:cubicBezTo>
                  <a:pt x="3496" y="4693"/>
                  <a:pt x="3582" y="4607"/>
                  <a:pt x="3582" y="4501"/>
                </a:cubicBezTo>
                <a:lnTo>
                  <a:pt x="3582" y="3222"/>
                </a:lnTo>
                <a:cubicBezTo>
                  <a:pt x="3582" y="3116"/>
                  <a:pt x="3496" y="3030"/>
                  <a:pt x="3390" y="3030"/>
                </a:cubicBezTo>
                <a:lnTo>
                  <a:pt x="2943" y="3030"/>
                </a:lnTo>
                <a:lnTo>
                  <a:pt x="2943" y="2513"/>
                </a:lnTo>
                <a:lnTo>
                  <a:pt x="4477" y="2513"/>
                </a:lnTo>
                <a:lnTo>
                  <a:pt x="4477" y="3030"/>
                </a:lnTo>
                <a:lnTo>
                  <a:pt x="4030" y="3030"/>
                </a:lnTo>
                <a:cubicBezTo>
                  <a:pt x="3923" y="3030"/>
                  <a:pt x="3837" y="3116"/>
                  <a:pt x="3837" y="3222"/>
                </a:cubicBezTo>
                <a:lnTo>
                  <a:pt x="3837" y="4501"/>
                </a:lnTo>
                <a:cubicBezTo>
                  <a:pt x="3837" y="4607"/>
                  <a:pt x="3923" y="4693"/>
                  <a:pt x="4030" y="4693"/>
                </a:cubicBezTo>
                <a:lnTo>
                  <a:pt x="5309" y="4693"/>
                </a:lnTo>
                <a:cubicBezTo>
                  <a:pt x="5415" y="4693"/>
                  <a:pt x="5501" y="4607"/>
                  <a:pt x="5501" y="4501"/>
                </a:cubicBezTo>
                <a:lnTo>
                  <a:pt x="5501" y="3222"/>
                </a:lnTo>
                <a:cubicBezTo>
                  <a:pt x="5501" y="3116"/>
                  <a:pt x="5415" y="3030"/>
                  <a:pt x="5309" y="3030"/>
                </a:cubicBezTo>
                <a:close/>
              </a:path>
            </a:pathLst>
          </a:cu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  <a:ea typeface="宋体" panose="02010600030101010101" pitchFamily="2" charset="-122"/>
            </a:endParaRPr>
          </a:p>
        </p:txBody>
      </p:sp>
      <p:cxnSp>
        <p:nvCxnSpPr>
          <p:cNvPr id="38" name="直接连接符 37"/>
          <p:cNvCxnSpPr/>
          <p:nvPr/>
        </p:nvCxnSpPr>
        <p:spPr bwMode="auto">
          <a:xfrm>
            <a:off x="609600" y="3597684"/>
            <a:ext cx="295148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>
                <a:lumMod val="25000"/>
                <a:lumOff val="75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直接连接符 38"/>
          <p:cNvCxnSpPr/>
          <p:nvPr/>
        </p:nvCxnSpPr>
        <p:spPr bwMode="auto">
          <a:xfrm>
            <a:off x="8618220" y="3597684"/>
            <a:ext cx="295148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>
                <a:lumMod val="25000"/>
                <a:lumOff val="75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0" name="组合 39"/>
          <p:cNvGrpSpPr/>
          <p:nvPr/>
        </p:nvGrpSpPr>
        <p:grpSpPr>
          <a:xfrm>
            <a:off x="8287543" y="4001303"/>
            <a:ext cx="2861213" cy="1423082"/>
            <a:chOff x="5378206" y="1775091"/>
            <a:chExt cx="2861213" cy="1423082"/>
          </a:xfrm>
        </p:grpSpPr>
        <p:sp>
          <p:nvSpPr>
            <p:cNvPr id="41" name="矩形 40"/>
            <p:cNvSpPr>
              <a:spLocks noChangeArrowheads="1"/>
            </p:cNvSpPr>
            <p:nvPr/>
          </p:nvSpPr>
          <p:spPr bwMode="auto">
            <a:xfrm>
              <a:off x="5378206" y="1775091"/>
              <a:ext cx="172354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9pPr>
            </a:lstStyle>
            <a:p>
              <a:pPr defTabSz="1097280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dirty="0">
                  <a:ea typeface="微软雅黑" panose="020B0503020204020204" pitchFamily="34" charset="-122"/>
                </a:rPr>
                <a:t>这里输入标题</a:t>
              </a:r>
              <a:endParaRPr lang="zh-CN" altLang="en-US" sz="2000" b="1" dirty="0"/>
            </a:p>
          </p:txBody>
        </p:sp>
        <p:sp>
          <p:nvSpPr>
            <p:cNvPr id="42" name="矩形 29"/>
            <p:cNvSpPr>
              <a:spLocks noChangeArrowheads="1"/>
            </p:cNvSpPr>
            <p:nvPr/>
          </p:nvSpPr>
          <p:spPr bwMode="auto">
            <a:xfrm>
              <a:off x="5381720" y="2174431"/>
              <a:ext cx="2857699" cy="10237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9pPr>
            </a:lstStyle>
            <a:p>
              <a:pPr defTabSz="109728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为客户提供有效服务，是我们工作的方向和价值评价的标尺，成就客户就是成就我们自己。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910210" y="1706466"/>
            <a:ext cx="2861213" cy="1423082"/>
            <a:chOff x="5378206" y="1775091"/>
            <a:chExt cx="2861213" cy="1423082"/>
          </a:xfrm>
        </p:grpSpPr>
        <p:sp>
          <p:nvSpPr>
            <p:cNvPr id="44" name="矩形 43"/>
            <p:cNvSpPr>
              <a:spLocks noChangeArrowheads="1"/>
            </p:cNvSpPr>
            <p:nvPr/>
          </p:nvSpPr>
          <p:spPr bwMode="auto">
            <a:xfrm>
              <a:off x="5378206" y="1775091"/>
              <a:ext cx="172354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9pPr>
            </a:lstStyle>
            <a:p>
              <a:pPr defTabSz="1097280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dirty="0">
                  <a:ea typeface="微软雅黑" panose="020B0503020204020204" pitchFamily="34" charset="-122"/>
                </a:rPr>
                <a:t>这里输入标题</a:t>
              </a:r>
              <a:endParaRPr lang="zh-CN" altLang="en-US" sz="2000" b="1" dirty="0"/>
            </a:p>
          </p:txBody>
        </p:sp>
        <p:sp>
          <p:nvSpPr>
            <p:cNvPr id="45" name="矩形 29"/>
            <p:cNvSpPr>
              <a:spLocks noChangeArrowheads="1"/>
            </p:cNvSpPr>
            <p:nvPr/>
          </p:nvSpPr>
          <p:spPr bwMode="auto">
            <a:xfrm>
              <a:off x="5381720" y="2174431"/>
              <a:ext cx="2857699" cy="10237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9pPr>
            </a:lstStyle>
            <a:p>
              <a:pPr defTabSz="109728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为客户提供有效服务，是我们工作的方向和价值评价的标尺，成就客户就是成就我们自己。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910210" y="4001303"/>
            <a:ext cx="2861213" cy="1423082"/>
            <a:chOff x="5378206" y="1775091"/>
            <a:chExt cx="2861213" cy="1423082"/>
          </a:xfrm>
        </p:grpSpPr>
        <p:sp>
          <p:nvSpPr>
            <p:cNvPr id="47" name="矩形 46"/>
            <p:cNvSpPr>
              <a:spLocks noChangeArrowheads="1"/>
            </p:cNvSpPr>
            <p:nvPr/>
          </p:nvSpPr>
          <p:spPr bwMode="auto">
            <a:xfrm>
              <a:off x="5378206" y="1775091"/>
              <a:ext cx="172354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9pPr>
            </a:lstStyle>
            <a:p>
              <a:pPr defTabSz="1097280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dirty="0">
                  <a:ea typeface="微软雅黑" panose="020B0503020204020204" pitchFamily="34" charset="-122"/>
                </a:rPr>
                <a:t>这里输入标题</a:t>
              </a:r>
              <a:endParaRPr lang="zh-CN" altLang="en-US" sz="2000" b="1" dirty="0"/>
            </a:p>
          </p:txBody>
        </p:sp>
        <p:sp>
          <p:nvSpPr>
            <p:cNvPr id="48" name="矩形 29"/>
            <p:cNvSpPr>
              <a:spLocks noChangeArrowheads="1"/>
            </p:cNvSpPr>
            <p:nvPr/>
          </p:nvSpPr>
          <p:spPr bwMode="auto">
            <a:xfrm>
              <a:off x="5381720" y="2174431"/>
              <a:ext cx="2857699" cy="10237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90204" pitchFamily="34" charset="0"/>
                  <a:ea typeface="宋体" panose="02010600030101010101" pitchFamily="2" charset="-122"/>
                </a:defRPr>
              </a:lvl9pPr>
            </a:lstStyle>
            <a:p>
              <a:pPr defTabSz="109728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为客户提供有效服务，是我们工作的方向和价值评价的标尺，成就客户就是成就我们自己。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zh-CN" altLang="en-US" dirty="0"/>
              <a:t>单击此处输入标题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721360" y="1291184"/>
            <a:ext cx="7261254" cy="4493699"/>
            <a:chOff x="721360" y="1291184"/>
            <a:chExt cx="7261254" cy="4493699"/>
          </a:xfrm>
        </p:grpSpPr>
        <p:grpSp>
          <p:nvGrpSpPr>
            <p:cNvPr id="29" name="组合 28"/>
            <p:cNvGrpSpPr/>
            <p:nvPr/>
          </p:nvGrpSpPr>
          <p:grpSpPr>
            <a:xfrm>
              <a:off x="721360" y="1291184"/>
              <a:ext cx="2935315" cy="1044831"/>
              <a:chOff x="5378206" y="1775091"/>
              <a:chExt cx="2935315" cy="1044831"/>
            </a:xfrm>
          </p:grpSpPr>
          <p:sp>
            <p:nvSpPr>
              <p:cNvPr id="31" name="矩形 30"/>
              <p:cNvSpPr>
                <a:spLocks noChangeArrowheads="1"/>
              </p:cNvSpPr>
              <p:nvPr/>
            </p:nvSpPr>
            <p:spPr bwMode="auto">
              <a:xfrm>
                <a:off x="5378206" y="1775091"/>
                <a:ext cx="172354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ea typeface="微软雅黑" panose="020B0503020204020204" pitchFamily="34" charset="-122"/>
                  </a:rPr>
                  <a:t>这里输入标题</a:t>
                </a:r>
                <a:endParaRPr lang="zh-CN" altLang="en-US" sz="2000" b="1" dirty="0"/>
              </a:p>
            </p:txBody>
          </p:sp>
          <p:sp>
            <p:nvSpPr>
              <p:cNvPr id="33" name="矩形 29"/>
              <p:cNvSpPr>
                <a:spLocks noChangeArrowheads="1"/>
              </p:cNvSpPr>
              <p:nvPr/>
            </p:nvSpPr>
            <p:spPr bwMode="auto">
              <a:xfrm>
                <a:off x="5381720" y="2194751"/>
                <a:ext cx="2931801" cy="6251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为客户提供有效服务，是我们工作的方向和价值评价的标尺。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</p:txBody>
          </p:sp>
        </p:grpSp>
        <p:cxnSp>
          <p:nvCxnSpPr>
            <p:cNvPr id="34" name="直接连接符 33"/>
            <p:cNvCxnSpPr/>
            <p:nvPr/>
          </p:nvCxnSpPr>
          <p:spPr bwMode="auto">
            <a:xfrm>
              <a:off x="721360" y="2660134"/>
              <a:ext cx="7261254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>
                  <a:lumMod val="25000"/>
                  <a:lumOff val="75000"/>
                  <a:alpha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52" name="组合 51"/>
            <p:cNvGrpSpPr/>
            <p:nvPr/>
          </p:nvGrpSpPr>
          <p:grpSpPr>
            <a:xfrm>
              <a:off x="721360" y="3015618"/>
              <a:ext cx="2935315" cy="1044831"/>
              <a:chOff x="5378206" y="1775091"/>
              <a:chExt cx="2935315" cy="1044831"/>
            </a:xfrm>
          </p:grpSpPr>
          <p:sp>
            <p:nvSpPr>
              <p:cNvPr id="53" name="矩形 52"/>
              <p:cNvSpPr>
                <a:spLocks noChangeArrowheads="1"/>
              </p:cNvSpPr>
              <p:nvPr/>
            </p:nvSpPr>
            <p:spPr bwMode="auto">
              <a:xfrm>
                <a:off x="5378206" y="1775091"/>
                <a:ext cx="172354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ea typeface="微软雅黑" panose="020B0503020204020204" pitchFamily="34" charset="-122"/>
                  </a:rPr>
                  <a:t>这里输入标题</a:t>
                </a:r>
                <a:endParaRPr lang="zh-CN" altLang="en-US" sz="2000" b="1" dirty="0"/>
              </a:p>
            </p:txBody>
          </p:sp>
          <p:sp>
            <p:nvSpPr>
              <p:cNvPr id="54" name="矩形 29"/>
              <p:cNvSpPr>
                <a:spLocks noChangeArrowheads="1"/>
              </p:cNvSpPr>
              <p:nvPr/>
            </p:nvSpPr>
            <p:spPr bwMode="auto">
              <a:xfrm>
                <a:off x="5381720" y="2194751"/>
                <a:ext cx="2931801" cy="6251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为客户提供有效服务，是我们工作的方向和价值评价的标尺。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721360" y="4740052"/>
              <a:ext cx="2935315" cy="1044831"/>
              <a:chOff x="5378206" y="1775091"/>
              <a:chExt cx="2935315" cy="1044831"/>
            </a:xfrm>
          </p:grpSpPr>
          <p:sp>
            <p:nvSpPr>
              <p:cNvPr id="56" name="矩形 55"/>
              <p:cNvSpPr>
                <a:spLocks noChangeArrowheads="1"/>
              </p:cNvSpPr>
              <p:nvPr/>
            </p:nvSpPr>
            <p:spPr bwMode="auto">
              <a:xfrm>
                <a:off x="5378206" y="1775091"/>
                <a:ext cx="172354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ea typeface="微软雅黑" panose="020B0503020204020204" pitchFamily="34" charset="-122"/>
                  </a:rPr>
                  <a:t>这里输入标题</a:t>
                </a:r>
                <a:endParaRPr lang="zh-CN" altLang="en-US" sz="2000" b="1" dirty="0"/>
              </a:p>
            </p:txBody>
          </p:sp>
          <p:sp>
            <p:nvSpPr>
              <p:cNvPr id="57" name="矩形 29"/>
              <p:cNvSpPr>
                <a:spLocks noChangeArrowheads="1"/>
              </p:cNvSpPr>
              <p:nvPr/>
            </p:nvSpPr>
            <p:spPr bwMode="auto">
              <a:xfrm>
                <a:off x="5381720" y="2194751"/>
                <a:ext cx="2931801" cy="6251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为客户提供有效服务，是我们工作的方向和价值评价的标尺。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4561161" y="1291184"/>
              <a:ext cx="2935315" cy="1044831"/>
              <a:chOff x="5378206" y="1775091"/>
              <a:chExt cx="2935315" cy="1044831"/>
            </a:xfrm>
          </p:grpSpPr>
          <p:sp>
            <p:nvSpPr>
              <p:cNvPr id="59" name="矩形 58"/>
              <p:cNvSpPr>
                <a:spLocks noChangeArrowheads="1"/>
              </p:cNvSpPr>
              <p:nvPr/>
            </p:nvSpPr>
            <p:spPr bwMode="auto">
              <a:xfrm>
                <a:off x="5378206" y="1775091"/>
                <a:ext cx="172354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ea typeface="微软雅黑" panose="020B0503020204020204" pitchFamily="34" charset="-122"/>
                  </a:rPr>
                  <a:t>这里输入标题</a:t>
                </a:r>
                <a:endParaRPr lang="zh-CN" altLang="en-US" sz="2000" b="1" dirty="0"/>
              </a:p>
            </p:txBody>
          </p:sp>
          <p:sp>
            <p:nvSpPr>
              <p:cNvPr id="60" name="矩形 29"/>
              <p:cNvSpPr>
                <a:spLocks noChangeArrowheads="1"/>
              </p:cNvSpPr>
              <p:nvPr/>
            </p:nvSpPr>
            <p:spPr bwMode="auto">
              <a:xfrm>
                <a:off x="5381720" y="2194751"/>
                <a:ext cx="2931801" cy="6251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为客户提供有效服务，是我们工作的方向和价值评价的标尺。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>
              <a:off x="4561161" y="3015618"/>
              <a:ext cx="2935315" cy="1044831"/>
              <a:chOff x="5378206" y="1775091"/>
              <a:chExt cx="2935315" cy="1044831"/>
            </a:xfrm>
          </p:grpSpPr>
          <p:sp>
            <p:nvSpPr>
              <p:cNvPr id="62" name="矩形 61"/>
              <p:cNvSpPr>
                <a:spLocks noChangeArrowheads="1"/>
              </p:cNvSpPr>
              <p:nvPr/>
            </p:nvSpPr>
            <p:spPr bwMode="auto">
              <a:xfrm>
                <a:off x="5378206" y="1775091"/>
                <a:ext cx="172354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ea typeface="微软雅黑" panose="020B0503020204020204" pitchFamily="34" charset="-122"/>
                  </a:rPr>
                  <a:t>这里输入标题</a:t>
                </a:r>
                <a:endParaRPr lang="zh-CN" altLang="en-US" sz="2000" b="1" dirty="0"/>
              </a:p>
            </p:txBody>
          </p:sp>
          <p:sp>
            <p:nvSpPr>
              <p:cNvPr id="63" name="矩形 29"/>
              <p:cNvSpPr>
                <a:spLocks noChangeArrowheads="1"/>
              </p:cNvSpPr>
              <p:nvPr/>
            </p:nvSpPr>
            <p:spPr bwMode="auto">
              <a:xfrm>
                <a:off x="5381720" y="2194751"/>
                <a:ext cx="2931801" cy="6251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为客户提供有效服务，是我们工作的方向和价值评价的标尺。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</p:txBody>
          </p:sp>
        </p:grpSp>
        <p:grpSp>
          <p:nvGrpSpPr>
            <p:cNvPr id="64" name="组合 63"/>
            <p:cNvGrpSpPr/>
            <p:nvPr/>
          </p:nvGrpSpPr>
          <p:grpSpPr>
            <a:xfrm>
              <a:off x="4561161" y="4740052"/>
              <a:ext cx="2935315" cy="1044831"/>
              <a:chOff x="5378206" y="1775091"/>
              <a:chExt cx="2935315" cy="1044831"/>
            </a:xfrm>
          </p:grpSpPr>
          <p:sp>
            <p:nvSpPr>
              <p:cNvPr id="65" name="矩形 64"/>
              <p:cNvSpPr>
                <a:spLocks noChangeArrowheads="1"/>
              </p:cNvSpPr>
              <p:nvPr/>
            </p:nvSpPr>
            <p:spPr bwMode="auto">
              <a:xfrm>
                <a:off x="5378206" y="1775091"/>
                <a:ext cx="172354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ea typeface="微软雅黑" panose="020B0503020204020204" pitchFamily="34" charset="-122"/>
                  </a:rPr>
                  <a:t>这里输入标题</a:t>
                </a:r>
                <a:endParaRPr lang="zh-CN" altLang="en-US" sz="2000" b="1" dirty="0"/>
              </a:p>
            </p:txBody>
          </p:sp>
          <p:sp>
            <p:nvSpPr>
              <p:cNvPr id="66" name="矩形 29"/>
              <p:cNvSpPr>
                <a:spLocks noChangeArrowheads="1"/>
              </p:cNvSpPr>
              <p:nvPr/>
            </p:nvSpPr>
            <p:spPr bwMode="auto">
              <a:xfrm>
                <a:off x="5381720" y="2194751"/>
                <a:ext cx="2931801" cy="6251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fontAlgn="base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为客户提供有效服务，是我们工作的方向和价值评价的标尺。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</p:txBody>
          </p:sp>
        </p:grpSp>
        <p:cxnSp>
          <p:nvCxnSpPr>
            <p:cNvPr id="67" name="直接连接符 66"/>
            <p:cNvCxnSpPr/>
            <p:nvPr/>
          </p:nvCxnSpPr>
          <p:spPr bwMode="auto">
            <a:xfrm>
              <a:off x="721360" y="4477359"/>
              <a:ext cx="7261254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>
                  <a:lumMod val="25000"/>
                  <a:lumOff val="75000"/>
                  <a:alpha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8" name="直接连接符 67"/>
            <p:cNvCxnSpPr/>
            <p:nvPr/>
          </p:nvCxnSpPr>
          <p:spPr bwMode="auto">
            <a:xfrm flipV="1">
              <a:off x="4108919" y="1377388"/>
              <a:ext cx="0" cy="4340506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tx1">
                  <a:lumMod val="25000"/>
                  <a:lumOff val="75000"/>
                  <a:alpha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9" name="Rectangle 6"/>
            <p:cNvSpPr/>
            <p:nvPr/>
          </p:nvSpPr>
          <p:spPr>
            <a:xfrm>
              <a:off x="2503904" y="1364925"/>
              <a:ext cx="298316" cy="295852"/>
            </a:xfrm>
            <a:custGeom>
              <a:avLst/>
              <a:gdLst>
                <a:gd name="connsiteX0" fmla="*/ 216980 w 551492"/>
                <a:gd name="connsiteY0" fmla="*/ 328922 h 546936"/>
                <a:gd name="connsiteX1" fmla="*/ 149820 w 551492"/>
                <a:gd name="connsiteY1" fmla="*/ 336662 h 546936"/>
                <a:gd name="connsiteX2" fmla="*/ 153694 w 551492"/>
                <a:gd name="connsiteY2" fmla="*/ 415353 h 546936"/>
                <a:gd name="connsiteX3" fmla="*/ 151111 w 551492"/>
                <a:gd name="connsiteY3" fmla="*/ 472114 h 546936"/>
                <a:gd name="connsiteX4" fmla="*/ 229896 w 551492"/>
                <a:gd name="connsiteY4" fmla="*/ 492755 h 546936"/>
                <a:gd name="connsiteX5" fmla="*/ 231187 w 551492"/>
                <a:gd name="connsiteY5" fmla="*/ 492755 h 546936"/>
                <a:gd name="connsiteX6" fmla="*/ 329346 w 551492"/>
                <a:gd name="connsiteY6" fmla="*/ 522426 h 546936"/>
                <a:gd name="connsiteX7" fmla="*/ 427503 w 551492"/>
                <a:gd name="connsiteY7" fmla="*/ 494045 h 546936"/>
                <a:gd name="connsiteX8" fmla="*/ 437836 w 551492"/>
                <a:gd name="connsiteY8" fmla="*/ 485015 h 546936"/>
                <a:gd name="connsiteX9" fmla="*/ 472708 w 551492"/>
                <a:gd name="connsiteY9" fmla="*/ 450184 h 546936"/>
                <a:gd name="connsiteX10" fmla="*/ 519203 w 551492"/>
                <a:gd name="connsiteY10" fmla="*/ 403743 h 546936"/>
                <a:gd name="connsiteX11" fmla="*/ 526953 w 551492"/>
                <a:gd name="connsiteY11" fmla="*/ 383103 h 546936"/>
                <a:gd name="connsiteX12" fmla="*/ 497247 w 551492"/>
                <a:gd name="connsiteY12" fmla="*/ 354722 h 546936"/>
                <a:gd name="connsiteX13" fmla="*/ 484332 w 551492"/>
                <a:gd name="connsiteY13" fmla="*/ 357302 h 546936"/>
                <a:gd name="connsiteX14" fmla="*/ 476582 w 551492"/>
                <a:gd name="connsiteY14" fmla="*/ 365042 h 546936"/>
                <a:gd name="connsiteX15" fmla="*/ 475291 w 551492"/>
                <a:gd name="connsiteY15" fmla="*/ 365042 h 546936"/>
                <a:gd name="connsiteX16" fmla="*/ 418463 w 551492"/>
                <a:gd name="connsiteY16" fmla="*/ 423094 h 546936"/>
                <a:gd name="connsiteX17" fmla="*/ 368092 w 551492"/>
                <a:gd name="connsiteY17" fmla="*/ 461794 h 546936"/>
                <a:gd name="connsiteX18" fmla="*/ 280266 w 551492"/>
                <a:gd name="connsiteY18" fmla="*/ 438574 h 546936"/>
                <a:gd name="connsiteX19" fmla="*/ 289307 w 551492"/>
                <a:gd name="connsiteY19" fmla="*/ 415353 h 546936"/>
                <a:gd name="connsiteX20" fmla="*/ 365509 w 551492"/>
                <a:gd name="connsiteY20" fmla="*/ 437284 h 546936"/>
                <a:gd name="connsiteX21" fmla="*/ 365509 w 551492"/>
                <a:gd name="connsiteY21" fmla="*/ 435994 h 546936"/>
                <a:gd name="connsiteX22" fmla="*/ 368092 w 551492"/>
                <a:gd name="connsiteY22" fmla="*/ 435994 h 546936"/>
                <a:gd name="connsiteX23" fmla="*/ 396506 w 551492"/>
                <a:gd name="connsiteY23" fmla="*/ 407613 h 546936"/>
                <a:gd name="connsiteX24" fmla="*/ 388757 w 551492"/>
                <a:gd name="connsiteY24" fmla="*/ 389553 h 546936"/>
                <a:gd name="connsiteX25" fmla="*/ 216980 w 551492"/>
                <a:gd name="connsiteY25" fmla="*/ 328922 h 546936"/>
                <a:gd name="connsiteX26" fmla="*/ 6458 w 551492"/>
                <a:gd name="connsiteY26" fmla="*/ 299251 h 546936"/>
                <a:gd name="connsiteX27" fmla="*/ 147236 w 551492"/>
                <a:gd name="connsiteY27" fmla="*/ 299251 h 546936"/>
                <a:gd name="connsiteX28" fmla="*/ 148528 w 551492"/>
                <a:gd name="connsiteY28" fmla="*/ 312151 h 546936"/>
                <a:gd name="connsiteX29" fmla="*/ 216980 w 551492"/>
                <a:gd name="connsiteY29" fmla="*/ 304411 h 546936"/>
                <a:gd name="connsiteX30" fmla="*/ 404255 w 551492"/>
                <a:gd name="connsiteY30" fmla="*/ 370202 h 546936"/>
                <a:gd name="connsiteX31" fmla="*/ 417171 w 551492"/>
                <a:gd name="connsiteY31" fmla="*/ 388263 h 546936"/>
                <a:gd name="connsiteX32" fmla="*/ 458501 w 551492"/>
                <a:gd name="connsiteY32" fmla="*/ 346982 h 546936"/>
                <a:gd name="connsiteX33" fmla="*/ 467541 w 551492"/>
                <a:gd name="connsiteY33" fmla="*/ 339242 h 546936"/>
                <a:gd name="connsiteX34" fmla="*/ 468833 w 551492"/>
                <a:gd name="connsiteY34" fmla="*/ 337952 h 546936"/>
                <a:gd name="connsiteX35" fmla="*/ 497247 w 551492"/>
                <a:gd name="connsiteY35" fmla="*/ 328922 h 546936"/>
                <a:gd name="connsiteX36" fmla="*/ 551492 w 551492"/>
                <a:gd name="connsiteY36" fmla="*/ 383103 h 546936"/>
                <a:gd name="connsiteX37" fmla="*/ 535994 w 551492"/>
                <a:gd name="connsiteY37" fmla="*/ 419223 h 546936"/>
                <a:gd name="connsiteX38" fmla="*/ 490789 w 551492"/>
                <a:gd name="connsiteY38" fmla="*/ 466954 h 546936"/>
                <a:gd name="connsiteX39" fmla="*/ 464958 w 551492"/>
                <a:gd name="connsiteY39" fmla="*/ 492755 h 546936"/>
                <a:gd name="connsiteX40" fmla="*/ 440419 w 551492"/>
                <a:gd name="connsiteY40" fmla="*/ 513395 h 546936"/>
                <a:gd name="connsiteX41" fmla="*/ 439127 w 551492"/>
                <a:gd name="connsiteY41" fmla="*/ 513395 h 546936"/>
                <a:gd name="connsiteX42" fmla="*/ 329346 w 551492"/>
                <a:gd name="connsiteY42" fmla="*/ 546936 h 546936"/>
                <a:gd name="connsiteX43" fmla="*/ 216980 w 551492"/>
                <a:gd name="connsiteY43" fmla="*/ 514685 h 546936"/>
                <a:gd name="connsiteX44" fmla="*/ 149820 w 551492"/>
                <a:gd name="connsiteY44" fmla="*/ 497915 h 546936"/>
                <a:gd name="connsiteX45" fmla="*/ 147236 w 551492"/>
                <a:gd name="connsiteY45" fmla="*/ 530166 h 546936"/>
                <a:gd name="connsiteX46" fmla="*/ 6458 w 551492"/>
                <a:gd name="connsiteY46" fmla="*/ 530166 h 546936"/>
                <a:gd name="connsiteX47" fmla="*/ 0 w 551492"/>
                <a:gd name="connsiteY47" fmla="*/ 415353 h 546936"/>
                <a:gd name="connsiteX48" fmla="*/ 6458 w 551492"/>
                <a:gd name="connsiteY48" fmla="*/ 299251 h 546936"/>
                <a:gd name="connsiteX49" fmla="*/ 362949 w 551492"/>
                <a:gd name="connsiteY49" fmla="*/ 81388 h 546936"/>
                <a:gd name="connsiteX50" fmla="*/ 388809 w 551492"/>
                <a:gd name="connsiteY50" fmla="*/ 81388 h 546936"/>
                <a:gd name="connsiteX51" fmla="*/ 388809 w 551492"/>
                <a:gd name="connsiteY51" fmla="*/ 95565 h 546936"/>
                <a:gd name="connsiteX52" fmla="*/ 400446 w 551492"/>
                <a:gd name="connsiteY52" fmla="*/ 100720 h 546936"/>
                <a:gd name="connsiteX53" fmla="*/ 400446 w 551492"/>
                <a:gd name="connsiteY53" fmla="*/ 94276 h 546936"/>
                <a:gd name="connsiteX54" fmla="*/ 426306 w 551492"/>
                <a:gd name="connsiteY54" fmla="*/ 94276 h 546936"/>
                <a:gd name="connsiteX55" fmla="*/ 426306 w 551492"/>
                <a:gd name="connsiteY55" fmla="*/ 134228 h 546936"/>
                <a:gd name="connsiteX56" fmla="*/ 399153 w 551492"/>
                <a:gd name="connsiteY56" fmla="*/ 134228 h 546936"/>
                <a:gd name="connsiteX57" fmla="*/ 393981 w 551492"/>
                <a:gd name="connsiteY57" fmla="*/ 127784 h 546936"/>
                <a:gd name="connsiteX58" fmla="*/ 387516 w 551492"/>
                <a:gd name="connsiteY58" fmla="*/ 122629 h 546936"/>
                <a:gd name="connsiteX59" fmla="*/ 379758 w 551492"/>
                <a:gd name="connsiteY59" fmla="*/ 120051 h 546936"/>
                <a:gd name="connsiteX60" fmla="*/ 370707 w 551492"/>
                <a:gd name="connsiteY60" fmla="*/ 120051 h 546936"/>
                <a:gd name="connsiteX61" fmla="*/ 359070 w 551492"/>
                <a:gd name="connsiteY61" fmla="*/ 122629 h 546936"/>
                <a:gd name="connsiteX62" fmla="*/ 353898 w 551492"/>
                <a:gd name="connsiteY62" fmla="*/ 131650 h 546936"/>
                <a:gd name="connsiteX63" fmla="*/ 379758 w 551492"/>
                <a:gd name="connsiteY63" fmla="*/ 147116 h 546936"/>
                <a:gd name="connsiteX64" fmla="*/ 405618 w 551492"/>
                <a:gd name="connsiteY64" fmla="*/ 154848 h 546936"/>
                <a:gd name="connsiteX65" fmla="*/ 421134 w 551492"/>
                <a:gd name="connsiteY65" fmla="*/ 166447 h 546936"/>
                <a:gd name="connsiteX66" fmla="*/ 427599 w 551492"/>
                <a:gd name="connsiteY66" fmla="*/ 179335 h 546936"/>
                <a:gd name="connsiteX67" fmla="*/ 428892 w 551492"/>
                <a:gd name="connsiteY67" fmla="*/ 189645 h 546936"/>
                <a:gd name="connsiteX68" fmla="*/ 425013 w 551492"/>
                <a:gd name="connsiteY68" fmla="*/ 203822 h 546936"/>
                <a:gd name="connsiteX69" fmla="*/ 417255 w 551492"/>
                <a:gd name="connsiteY69" fmla="*/ 214132 h 546936"/>
                <a:gd name="connsiteX70" fmla="*/ 404325 w 551492"/>
                <a:gd name="connsiteY70" fmla="*/ 221865 h 546936"/>
                <a:gd name="connsiteX71" fmla="*/ 388809 w 551492"/>
                <a:gd name="connsiteY71" fmla="*/ 225731 h 546936"/>
                <a:gd name="connsiteX72" fmla="*/ 388809 w 551492"/>
                <a:gd name="connsiteY72" fmla="*/ 237330 h 546936"/>
                <a:gd name="connsiteX73" fmla="*/ 362949 w 551492"/>
                <a:gd name="connsiteY73" fmla="*/ 237330 h 546936"/>
                <a:gd name="connsiteX74" fmla="*/ 362949 w 551492"/>
                <a:gd name="connsiteY74" fmla="*/ 221865 h 546936"/>
                <a:gd name="connsiteX75" fmla="*/ 359070 w 551492"/>
                <a:gd name="connsiteY75" fmla="*/ 220576 h 546936"/>
                <a:gd name="connsiteX76" fmla="*/ 355191 w 551492"/>
                <a:gd name="connsiteY76" fmla="*/ 219287 h 546936"/>
                <a:gd name="connsiteX77" fmla="*/ 355191 w 551492"/>
                <a:gd name="connsiteY77" fmla="*/ 224442 h 546936"/>
                <a:gd name="connsiteX78" fmla="*/ 329330 w 551492"/>
                <a:gd name="connsiteY78" fmla="*/ 224442 h 546936"/>
                <a:gd name="connsiteX79" fmla="*/ 329330 w 551492"/>
                <a:gd name="connsiteY79" fmla="*/ 185779 h 546936"/>
                <a:gd name="connsiteX80" fmla="*/ 355191 w 551492"/>
                <a:gd name="connsiteY80" fmla="*/ 185779 h 546936"/>
                <a:gd name="connsiteX81" fmla="*/ 361656 w 551492"/>
                <a:gd name="connsiteY81" fmla="*/ 192223 h 546936"/>
                <a:gd name="connsiteX82" fmla="*/ 369414 w 551492"/>
                <a:gd name="connsiteY82" fmla="*/ 196089 h 546936"/>
                <a:gd name="connsiteX83" fmla="*/ 375879 w 551492"/>
                <a:gd name="connsiteY83" fmla="*/ 198667 h 546936"/>
                <a:gd name="connsiteX84" fmla="*/ 386223 w 551492"/>
                <a:gd name="connsiteY84" fmla="*/ 199955 h 546936"/>
                <a:gd name="connsiteX85" fmla="*/ 397860 w 551492"/>
                <a:gd name="connsiteY85" fmla="*/ 197378 h 546936"/>
                <a:gd name="connsiteX86" fmla="*/ 403032 w 551492"/>
                <a:gd name="connsiteY86" fmla="*/ 189645 h 546936"/>
                <a:gd name="connsiteX87" fmla="*/ 400446 w 551492"/>
                <a:gd name="connsiteY87" fmla="*/ 183201 h 546936"/>
                <a:gd name="connsiteX88" fmla="*/ 393981 w 551492"/>
                <a:gd name="connsiteY88" fmla="*/ 178046 h 546936"/>
                <a:gd name="connsiteX89" fmla="*/ 384930 w 551492"/>
                <a:gd name="connsiteY89" fmla="*/ 174180 h 546936"/>
                <a:gd name="connsiteX90" fmla="*/ 375879 w 551492"/>
                <a:gd name="connsiteY90" fmla="*/ 172891 h 546936"/>
                <a:gd name="connsiteX91" fmla="*/ 351311 w 551492"/>
                <a:gd name="connsiteY91" fmla="*/ 165158 h 546936"/>
                <a:gd name="connsiteX92" fmla="*/ 337088 w 551492"/>
                <a:gd name="connsiteY92" fmla="*/ 154848 h 546936"/>
                <a:gd name="connsiteX93" fmla="*/ 329330 w 551492"/>
                <a:gd name="connsiteY93" fmla="*/ 141961 h 546936"/>
                <a:gd name="connsiteX94" fmla="*/ 328037 w 551492"/>
                <a:gd name="connsiteY94" fmla="*/ 131650 h 546936"/>
                <a:gd name="connsiteX95" fmla="*/ 330623 w 551492"/>
                <a:gd name="connsiteY95" fmla="*/ 117474 h 546936"/>
                <a:gd name="connsiteX96" fmla="*/ 338381 w 551492"/>
                <a:gd name="connsiteY96" fmla="*/ 105875 h 546936"/>
                <a:gd name="connsiteX97" fmla="*/ 350018 w 551492"/>
                <a:gd name="connsiteY97" fmla="*/ 98142 h 546936"/>
                <a:gd name="connsiteX98" fmla="*/ 362949 w 551492"/>
                <a:gd name="connsiteY98" fmla="*/ 94276 h 546936"/>
                <a:gd name="connsiteX99" fmla="*/ 378465 w 551492"/>
                <a:gd name="connsiteY99" fmla="*/ 28388 h 546936"/>
                <a:gd name="connsiteX100" fmla="*/ 246657 w 551492"/>
                <a:gd name="connsiteY100" fmla="*/ 160004 h 546936"/>
                <a:gd name="connsiteX101" fmla="*/ 378465 w 551492"/>
                <a:gd name="connsiteY101" fmla="*/ 291621 h 546936"/>
                <a:gd name="connsiteX102" fmla="*/ 510273 w 551492"/>
                <a:gd name="connsiteY102" fmla="*/ 160004 h 546936"/>
                <a:gd name="connsiteX103" fmla="*/ 378465 w 551492"/>
                <a:gd name="connsiteY103" fmla="*/ 28388 h 546936"/>
                <a:gd name="connsiteX104" fmla="*/ 378465 w 551492"/>
                <a:gd name="connsiteY104" fmla="*/ 0 h 546936"/>
                <a:gd name="connsiteX105" fmla="*/ 537410 w 551492"/>
                <a:gd name="connsiteY105" fmla="*/ 160004 h 546936"/>
                <a:gd name="connsiteX106" fmla="*/ 378465 w 551492"/>
                <a:gd name="connsiteY106" fmla="*/ 318718 h 546936"/>
                <a:gd name="connsiteX107" fmla="*/ 219520 w 551492"/>
                <a:gd name="connsiteY107" fmla="*/ 160004 h 546936"/>
                <a:gd name="connsiteX108" fmla="*/ 378465 w 551492"/>
                <a:gd name="connsiteY108" fmla="*/ 0 h 54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551492" h="546936">
                  <a:moveTo>
                    <a:pt x="216980" y="328922"/>
                  </a:moveTo>
                  <a:cubicBezTo>
                    <a:pt x="193732" y="328922"/>
                    <a:pt x="170484" y="331502"/>
                    <a:pt x="149820" y="336662"/>
                  </a:cubicBezTo>
                  <a:cubicBezTo>
                    <a:pt x="151111" y="359882"/>
                    <a:pt x="153694" y="389553"/>
                    <a:pt x="153694" y="415353"/>
                  </a:cubicBezTo>
                  <a:cubicBezTo>
                    <a:pt x="153694" y="432124"/>
                    <a:pt x="152403" y="454054"/>
                    <a:pt x="151111" y="472114"/>
                  </a:cubicBezTo>
                  <a:cubicBezTo>
                    <a:pt x="179525" y="469534"/>
                    <a:pt x="206648" y="478565"/>
                    <a:pt x="229896" y="492755"/>
                  </a:cubicBezTo>
                  <a:lnTo>
                    <a:pt x="231187" y="492755"/>
                  </a:lnTo>
                  <a:cubicBezTo>
                    <a:pt x="258310" y="512105"/>
                    <a:pt x="291890" y="522426"/>
                    <a:pt x="329346" y="522426"/>
                  </a:cubicBezTo>
                  <a:cubicBezTo>
                    <a:pt x="366801" y="522426"/>
                    <a:pt x="400381" y="512105"/>
                    <a:pt x="427503" y="494045"/>
                  </a:cubicBezTo>
                  <a:cubicBezTo>
                    <a:pt x="431378" y="491465"/>
                    <a:pt x="433961" y="488885"/>
                    <a:pt x="437836" y="485015"/>
                  </a:cubicBezTo>
                  <a:cubicBezTo>
                    <a:pt x="441710" y="479855"/>
                    <a:pt x="452043" y="470824"/>
                    <a:pt x="472708" y="450184"/>
                  </a:cubicBezTo>
                  <a:cubicBezTo>
                    <a:pt x="481749" y="441154"/>
                    <a:pt x="511454" y="410193"/>
                    <a:pt x="519203" y="403743"/>
                  </a:cubicBezTo>
                  <a:cubicBezTo>
                    <a:pt x="523078" y="398583"/>
                    <a:pt x="526953" y="390843"/>
                    <a:pt x="526953" y="383103"/>
                  </a:cubicBezTo>
                  <a:cubicBezTo>
                    <a:pt x="526953" y="367622"/>
                    <a:pt x="514037" y="354722"/>
                    <a:pt x="497247" y="354722"/>
                  </a:cubicBezTo>
                  <a:cubicBezTo>
                    <a:pt x="492081" y="354722"/>
                    <a:pt x="488206" y="354722"/>
                    <a:pt x="484332" y="357302"/>
                  </a:cubicBezTo>
                  <a:cubicBezTo>
                    <a:pt x="481749" y="359882"/>
                    <a:pt x="479165" y="362462"/>
                    <a:pt x="476582" y="365042"/>
                  </a:cubicBezTo>
                  <a:cubicBezTo>
                    <a:pt x="475291" y="365042"/>
                    <a:pt x="475291" y="365042"/>
                    <a:pt x="475291" y="365042"/>
                  </a:cubicBezTo>
                  <a:cubicBezTo>
                    <a:pt x="457209" y="380523"/>
                    <a:pt x="426212" y="410193"/>
                    <a:pt x="418463" y="423094"/>
                  </a:cubicBezTo>
                  <a:cubicBezTo>
                    <a:pt x="412005" y="445024"/>
                    <a:pt x="391340" y="460504"/>
                    <a:pt x="368092" y="461794"/>
                  </a:cubicBezTo>
                  <a:cubicBezTo>
                    <a:pt x="348719" y="460504"/>
                    <a:pt x="321596" y="454054"/>
                    <a:pt x="280266" y="438574"/>
                  </a:cubicBezTo>
                  <a:lnTo>
                    <a:pt x="289307" y="415353"/>
                  </a:lnTo>
                  <a:cubicBezTo>
                    <a:pt x="328054" y="429544"/>
                    <a:pt x="351302" y="435994"/>
                    <a:pt x="365509" y="437284"/>
                  </a:cubicBezTo>
                  <a:lnTo>
                    <a:pt x="365509" y="435994"/>
                  </a:lnTo>
                  <a:cubicBezTo>
                    <a:pt x="366801" y="435994"/>
                    <a:pt x="366801" y="435994"/>
                    <a:pt x="368092" y="435994"/>
                  </a:cubicBezTo>
                  <a:cubicBezTo>
                    <a:pt x="383591" y="435994"/>
                    <a:pt x="396506" y="424384"/>
                    <a:pt x="396506" y="407613"/>
                  </a:cubicBezTo>
                  <a:cubicBezTo>
                    <a:pt x="396506" y="401163"/>
                    <a:pt x="392632" y="394713"/>
                    <a:pt x="388757" y="389553"/>
                  </a:cubicBezTo>
                  <a:cubicBezTo>
                    <a:pt x="350010" y="352142"/>
                    <a:pt x="288015" y="328922"/>
                    <a:pt x="216980" y="328922"/>
                  </a:cubicBezTo>
                  <a:close/>
                  <a:moveTo>
                    <a:pt x="6458" y="299251"/>
                  </a:moveTo>
                  <a:lnTo>
                    <a:pt x="147236" y="299251"/>
                  </a:lnTo>
                  <a:cubicBezTo>
                    <a:pt x="147236" y="299251"/>
                    <a:pt x="147236" y="304411"/>
                    <a:pt x="148528" y="312151"/>
                  </a:cubicBezTo>
                  <a:cubicBezTo>
                    <a:pt x="170484" y="306991"/>
                    <a:pt x="192441" y="304411"/>
                    <a:pt x="216980" y="304411"/>
                  </a:cubicBezTo>
                  <a:cubicBezTo>
                    <a:pt x="289307" y="304411"/>
                    <a:pt x="352593" y="323761"/>
                    <a:pt x="404255" y="370202"/>
                  </a:cubicBezTo>
                  <a:cubicBezTo>
                    <a:pt x="410713" y="375363"/>
                    <a:pt x="414588" y="381813"/>
                    <a:pt x="417171" y="388263"/>
                  </a:cubicBezTo>
                  <a:cubicBezTo>
                    <a:pt x="430087" y="374073"/>
                    <a:pt x="448168" y="357302"/>
                    <a:pt x="458501" y="346982"/>
                  </a:cubicBezTo>
                  <a:cubicBezTo>
                    <a:pt x="461084" y="344402"/>
                    <a:pt x="464958" y="340532"/>
                    <a:pt x="467541" y="339242"/>
                  </a:cubicBezTo>
                  <a:cubicBezTo>
                    <a:pt x="467541" y="339242"/>
                    <a:pt x="468833" y="339242"/>
                    <a:pt x="468833" y="337952"/>
                  </a:cubicBezTo>
                  <a:cubicBezTo>
                    <a:pt x="476582" y="332792"/>
                    <a:pt x="486915" y="328922"/>
                    <a:pt x="497247" y="328922"/>
                  </a:cubicBezTo>
                  <a:cubicBezTo>
                    <a:pt x="526953" y="328922"/>
                    <a:pt x="551492" y="353432"/>
                    <a:pt x="551492" y="383103"/>
                  </a:cubicBezTo>
                  <a:cubicBezTo>
                    <a:pt x="551492" y="397293"/>
                    <a:pt x="545034" y="410193"/>
                    <a:pt x="535994" y="419223"/>
                  </a:cubicBezTo>
                  <a:cubicBezTo>
                    <a:pt x="535994" y="419223"/>
                    <a:pt x="530827" y="426964"/>
                    <a:pt x="490789" y="466954"/>
                  </a:cubicBezTo>
                  <a:cubicBezTo>
                    <a:pt x="477874" y="478565"/>
                    <a:pt x="470125" y="486305"/>
                    <a:pt x="464958" y="492755"/>
                  </a:cubicBezTo>
                  <a:cubicBezTo>
                    <a:pt x="457209" y="500495"/>
                    <a:pt x="448168" y="506945"/>
                    <a:pt x="440419" y="513395"/>
                  </a:cubicBezTo>
                  <a:cubicBezTo>
                    <a:pt x="439127" y="513395"/>
                    <a:pt x="439127" y="513395"/>
                    <a:pt x="439127" y="513395"/>
                  </a:cubicBezTo>
                  <a:cubicBezTo>
                    <a:pt x="408130" y="535326"/>
                    <a:pt x="371967" y="546936"/>
                    <a:pt x="329346" y="546936"/>
                  </a:cubicBezTo>
                  <a:cubicBezTo>
                    <a:pt x="286724" y="546936"/>
                    <a:pt x="247977" y="535326"/>
                    <a:pt x="216980" y="514685"/>
                  </a:cubicBezTo>
                  <a:cubicBezTo>
                    <a:pt x="192441" y="499205"/>
                    <a:pt x="170484" y="494045"/>
                    <a:pt x="149820" y="497915"/>
                  </a:cubicBezTo>
                  <a:cubicBezTo>
                    <a:pt x="148528" y="515975"/>
                    <a:pt x="147236" y="530166"/>
                    <a:pt x="147236" y="530166"/>
                  </a:cubicBezTo>
                  <a:lnTo>
                    <a:pt x="6458" y="530166"/>
                  </a:lnTo>
                  <a:cubicBezTo>
                    <a:pt x="6458" y="530166"/>
                    <a:pt x="0" y="478565"/>
                    <a:pt x="0" y="415353"/>
                  </a:cubicBezTo>
                  <a:cubicBezTo>
                    <a:pt x="0" y="350852"/>
                    <a:pt x="6458" y="299251"/>
                    <a:pt x="6458" y="299251"/>
                  </a:cubicBezTo>
                  <a:close/>
                  <a:moveTo>
                    <a:pt x="362949" y="81388"/>
                  </a:moveTo>
                  <a:lnTo>
                    <a:pt x="388809" y="81388"/>
                  </a:lnTo>
                  <a:lnTo>
                    <a:pt x="388809" y="95565"/>
                  </a:lnTo>
                  <a:cubicBezTo>
                    <a:pt x="392688" y="96853"/>
                    <a:pt x="396567" y="98142"/>
                    <a:pt x="400446" y="100720"/>
                  </a:cubicBezTo>
                  <a:lnTo>
                    <a:pt x="400446" y="94276"/>
                  </a:lnTo>
                  <a:lnTo>
                    <a:pt x="426306" y="94276"/>
                  </a:lnTo>
                  <a:lnTo>
                    <a:pt x="426306" y="134228"/>
                  </a:lnTo>
                  <a:lnTo>
                    <a:pt x="399153" y="134228"/>
                  </a:lnTo>
                  <a:cubicBezTo>
                    <a:pt x="397860" y="131650"/>
                    <a:pt x="395274" y="129073"/>
                    <a:pt x="393981" y="127784"/>
                  </a:cubicBezTo>
                  <a:cubicBezTo>
                    <a:pt x="391395" y="125206"/>
                    <a:pt x="388809" y="123918"/>
                    <a:pt x="387516" y="122629"/>
                  </a:cubicBezTo>
                  <a:cubicBezTo>
                    <a:pt x="384930" y="121340"/>
                    <a:pt x="382344" y="121340"/>
                    <a:pt x="379758" y="120051"/>
                  </a:cubicBezTo>
                  <a:cubicBezTo>
                    <a:pt x="377172" y="120051"/>
                    <a:pt x="374586" y="120051"/>
                    <a:pt x="370707" y="120051"/>
                  </a:cubicBezTo>
                  <a:cubicBezTo>
                    <a:pt x="365535" y="120051"/>
                    <a:pt x="361656" y="120051"/>
                    <a:pt x="359070" y="122629"/>
                  </a:cubicBezTo>
                  <a:cubicBezTo>
                    <a:pt x="355191" y="125206"/>
                    <a:pt x="353898" y="127784"/>
                    <a:pt x="353898" y="131650"/>
                  </a:cubicBezTo>
                  <a:cubicBezTo>
                    <a:pt x="353898" y="139383"/>
                    <a:pt x="362949" y="144538"/>
                    <a:pt x="379758" y="147116"/>
                  </a:cubicBezTo>
                  <a:cubicBezTo>
                    <a:pt x="391395" y="148404"/>
                    <a:pt x="399153" y="150982"/>
                    <a:pt x="405618" y="154848"/>
                  </a:cubicBezTo>
                  <a:cubicBezTo>
                    <a:pt x="412083" y="158715"/>
                    <a:pt x="417255" y="162581"/>
                    <a:pt x="421134" y="166447"/>
                  </a:cubicBezTo>
                  <a:cubicBezTo>
                    <a:pt x="423720" y="171602"/>
                    <a:pt x="426306" y="175469"/>
                    <a:pt x="427599" y="179335"/>
                  </a:cubicBezTo>
                  <a:cubicBezTo>
                    <a:pt x="427599" y="183201"/>
                    <a:pt x="428892" y="187068"/>
                    <a:pt x="428892" y="189645"/>
                  </a:cubicBezTo>
                  <a:cubicBezTo>
                    <a:pt x="428892" y="194800"/>
                    <a:pt x="427599" y="198667"/>
                    <a:pt x="425013" y="203822"/>
                  </a:cubicBezTo>
                  <a:cubicBezTo>
                    <a:pt x="423720" y="207688"/>
                    <a:pt x="421134" y="211554"/>
                    <a:pt x="417255" y="214132"/>
                  </a:cubicBezTo>
                  <a:cubicBezTo>
                    <a:pt x="413376" y="217998"/>
                    <a:pt x="409497" y="220576"/>
                    <a:pt x="404325" y="221865"/>
                  </a:cubicBezTo>
                  <a:cubicBezTo>
                    <a:pt x="400446" y="224442"/>
                    <a:pt x="395274" y="225731"/>
                    <a:pt x="388809" y="225731"/>
                  </a:cubicBezTo>
                  <a:lnTo>
                    <a:pt x="388809" y="237330"/>
                  </a:lnTo>
                  <a:lnTo>
                    <a:pt x="362949" y="237330"/>
                  </a:lnTo>
                  <a:lnTo>
                    <a:pt x="362949" y="221865"/>
                  </a:lnTo>
                  <a:cubicBezTo>
                    <a:pt x="361656" y="221865"/>
                    <a:pt x="360363" y="220576"/>
                    <a:pt x="359070" y="220576"/>
                  </a:cubicBezTo>
                  <a:cubicBezTo>
                    <a:pt x="357777" y="220576"/>
                    <a:pt x="356484" y="219287"/>
                    <a:pt x="355191" y="219287"/>
                  </a:cubicBezTo>
                  <a:lnTo>
                    <a:pt x="355191" y="224442"/>
                  </a:lnTo>
                  <a:lnTo>
                    <a:pt x="329330" y="224442"/>
                  </a:lnTo>
                  <a:lnTo>
                    <a:pt x="329330" y="185779"/>
                  </a:lnTo>
                  <a:lnTo>
                    <a:pt x="355191" y="185779"/>
                  </a:lnTo>
                  <a:cubicBezTo>
                    <a:pt x="357777" y="188356"/>
                    <a:pt x="360363" y="189645"/>
                    <a:pt x="361656" y="192223"/>
                  </a:cubicBezTo>
                  <a:cubicBezTo>
                    <a:pt x="364242" y="193512"/>
                    <a:pt x="366828" y="194800"/>
                    <a:pt x="369414" y="196089"/>
                  </a:cubicBezTo>
                  <a:cubicBezTo>
                    <a:pt x="370707" y="197378"/>
                    <a:pt x="373293" y="198667"/>
                    <a:pt x="375879" y="198667"/>
                  </a:cubicBezTo>
                  <a:cubicBezTo>
                    <a:pt x="379758" y="199955"/>
                    <a:pt x="382344" y="199955"/>
                    <a:pt x="386223" y="199955"/>
                  </a:cubicBezTo>
                  <a:cubicBezTo>
                    <a:pt x="391395" y="199955"/>
                    <a:pt x="395274" y="198667"/>
                    <a:pt x="397860" y="197378"/>
                  </a:cubicBezTo>
                  <a:cubicBezTo>
                    <a:pt x="400446" y="194800"/>
                    <a:pt x="403032" y="192223"/>
                    <a:pt x="403032" y="189645"/>
                  </a:cubicBezTo>
                  <a:cubicBezTo>
                    <a:pt x="403032" y="187068"/>
                    <a:pt x="401739" y="184490"/>
                    <a:pt x="400446" y="183201"/>
                  </a:cubicBezTo>
                  <a:cubicBezTo>
                    <a:pt x="397860" y="180624"/>
                    <a:pt x="396567" y="179335"/>
                    <a:pt x="393981" y="178046"/>
                  </a:cubicBezTo>
                  <a:cubicBezTo>
                    <a:pt x="391395" y="176757"/>
                    <a:pt x="388809" y="175469"/>
                    <a:pt x="384930" y="174180"/>
                  </a:cubicBezTo>
                  <a:cubicBezTo>
                    <a:pt x="382344" y="174180"/>
                    <a:pt x="379758" y="172891"/>
                    <a:pt x="375879" y="172891"/>
                  </a:cubicBezTo>
                  <a:cubicBezTo>
                    <a:pt x="365535" y="171602"/>
                    <a:pt x="357777" y="169025"/>
                    <a:pt x="351311" y="165158"/>
                  </a:cubicBezTo>
                  <a:cubicBezTo>
                    <a:pt x="344846" y="161292"/>
                    <a:pt x="339674" y="158715"/>
                    <a:pt x="337088" y="154848"/>
                  </a:cubicBezTo>
                  <a:cubicBezTo>
                    <a:pt x="333209" y="149693"/>
                    <a:pt x="330623" y="145827"/>
                    <a:pt x="329330" y="141961"/>
                  </a:cubicBezTo>
                  <a:cubicBezTo>
                    <a:pt x="329330" y="138094"/>
                    <a:pt x="328037" y="134228"/>
                    <a:pt x="328037" y="131650"/>
                  </a:cubicBezTo>
                  <a:cubicBezTo>
                    <a:pt x="328037" y="126495"/>
                    <a:pt x="329330" y="121340"/>
                    <a:pt x="330623" y="117474"/>
                  </a:cubicBezTo>
                  <a:cubicBezTo>
                    <a:pt x="333209" y="113607"/>
                    <a:pt x="334502" y="109741"/>
                    <a:pt x="338381" y="105875"/>
                  </a:cubicBezTo>
                  <a:cubicBezTo>
                    <a:pt x="340967" y="103297"/>
                    <a:pt x="344846" y="100720"/>
                    <a:pt x="350018" y="98142"/>
                  </a:cubicBezTo>
                  <a:cubicBezTo>
                    <a:pt x="353898" y="95565"/>
                    <a:pt x="357777" y="94276"/>
                    <a:pt x="362949" y="94276"/>
                  </a:cubicBezTo>
                  <a:close/>
                  <a:moveTo>
                    <a:pt x="378465" y="28388"/>
                  </a:moveTo>
                  <a:cubicBezTo>
                    <a:pt x="306100" y="28388"/>
                    <a:pt x="246657" y="86454"/>
                    <a:pt x="246657" y="160004"/>
                  </a:cubicBezTo>
                  <a:cubicBezTo>
                    <a:pt x="246657" y="232264"/>
                    <a:pt x="306100" y="291621"/>
                    <a:pt x="378465" y="291621"/>
                  </a:cubicBezTo>
                  <a:cubicBezTo>
                    <a:pt x="450830" y="291621"/>
                    <a:pt x="510273" y="232264"/>
                    <a:pt x="510273" y="160004"/>
                  </a:cubicBezTo>
                  <a:cubicBezTo>
                    <a:pt x="510273" y="87744"/>
                    <a:pt x="450830" y="28388"/>
                    <a:pt x="378465" y="28388"/>
                  </a:cubicBezTo>
                  <a:close/>
                  <a:moveTo>
                    <a:pt x="378465" y="0"/>
                  </a:moveTo>
                  <a:cubicBezTo>
                    <a:pt x="466337" y="0"/>
                    <a:pt x="537410" y="72260"/>
                    <a:pt x="537410" y="160004"/>
                  </a:cubicBezTo>
                  <a:cubicBezTo>
                    <a:pt x="537410" y="247748"/>
                    <a:pt x="466337" y="318718"/>
                    <a:pt x="378465" y="318718"/>
                  </a:cubicBezTo>
                  <a:cubicBezTo>
                    <a:pt x="290593" y="318718"/>
                    <a:pt x="219520" y="247748"/>
                    <a:pt x="219520" y="160004"/>
                  </a:cubicBezTo>
                  <a:cubicBezTo>
                    <a:pt x="219520" y="72260"/>
                    <a:pt x="290593" y="0"/>
                    <a:pt x="378465" y="0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0" name="Rectangle 8"/>
            <p:cNvSpPr/>
            <p:nvPr/>
          </p:nvSpPr>
          <p:spPr>
            <a:xfrm>
              <a:off x="2503904" y="3105151"/>
              <a:ext cx="298316" cy="264268"/>
            </a:xfrm>
            <a:custGeom>
              <a:avLst/>
              <a:gdLst>
                <a:gd name="T0" fmla="*/ 5423 w 6499"/>
                <a:gd name="T1" fmla="*/ 940 h 5766"/>
                <a:gd name="T2" fmla="*/ 6499 w 6499"/>
                <a:gd name="T3" fmla="*/ 7 h 5766"/>
                <a:gd name="T4" fmla="*/ 4987 w 6499"/>
                <a:gd name="T5" fmla="*/ 792 h 5766"/>
                <a:gd name="T6" fmla="*/ 3216 w 6499"/>
                <a:gd name="T7" fmla="*/ 716 h 5766"/>
                <a:gd name="T8" fmla="*/ 1453 w 6499"/>
                <a:gd name="T9" fmla="*/ 667 h 5766"/>
                <a:gd name="T10" fmla="*/ 0 w 6499"/>
                <a:gd name="T11" fmla="*/ 2664 h 5766"/>
                <a:gd name="T12" fmla="*/ 661 w 6499"/>
                <a:gd name="T13" fmla="*/ 3284 h 5766"/>
                <a:gd name="T14" fmla="*/ 448 w 6499"/>
                <a:gd name="T15" fmla="*/ 4071 h 5766"/>
                <a:gd name="T16" fmla="*/ 844 w 6499"/>
                <a:gd name="T17" fmla="*/ 4279 h 5766"/>
                <a:gd name="T18" fmla="*/ 1080 w 6499"/>
                <a:gd name="T19" fmla="*/ 4576 h 5766"/>
                <a:gd name="T20" fmla="*/ 1583 w 6499"/>
                <a:gd name="T21" fmla="*/ 4775 h 5766"/>
                <a:gd name="T22" fmla="*/ 2017 w 6499"/>
                <a:gd name="T23" fmla="*/ 5327 h 5766"/>
                <a:gd name="T24" fmla="*/ 2405 w 6499"/>
                <a:gd name="T25" fmla="*/ 5234 h 5766"/>
                <a:gd name="T26" fmla="*/ 2535 w 6499"/>
                <a:gd name="T27" fmla="*/ 5395 h 5766"/>
                <a:gd name="T28" fmla="*/ 2876 w 6499"/>
                <a:gd name="T29" fmla="*/ 5576 h 5766"/>
                <a:gd name="T30" fmla="*/ 3165 w 6499"/>
                <a:gd name="T31" fmla="*/ 5494 h 5766"/>
                <a:gd name="T32" fmla="*/ 3701 w 6499"/>
                <a:gd name="T33" fmla="*/ 5660 h 5766"/>
                <a:gd name="T34" fmla="*/ 3832 w 6499"/>
                <a:gd name="T35" fmla="*/ 5267 h 5766"/>
                <a:gd name="T36" fmla="*/ 4495 w 6499"/>
                <a:gd name="T37" fmla="*/ 4970 h 5766"/>
                <a:gd name="T38" fmla="*/ 4988 w 6499"/>
                <a:gd name="T39" fmla="*/ 5020 h 5766"/>
                <a:gd name="T40" fmla="*/ 5597 w 6499"/>
                <a:gd name="T41" fmla="*/ 4588 h 5766"/>
                <a:gd name="T42" fmla="*/ 5503 w 6499"/>
                <a:gd name="T43" fmla="*/ 3760 h 5766"/>
                <a:gd name="T44" fmla="*/ 6296 w 6499"/>
                <a:gd name="T45" fmla="*/ 2963 h 5766"/>
                <a:gd name="T46" fmla="*/ 6499 w 6499"/>
                <a:gd name="T47" fmla="*/ 2528 h 5766"/>
                <a:gd name="T48" fmla="*/ 5795 w 6499"/>
                <a:gd name="T49" fmla="*/ 3035 h 5766"/>
                <a:gd name="T50" fmla="*/ 4857 w 6499"/>
                <a:gd name="T51" fmla="*/ 3514 h 5766"/>
                <a:gd name="T52" fmla="*/ 4769 w 6499"/>
                <a:gd name="T53" fmla="*/ 4088 h 5766"/>
                <a:gd name="T54" fmla="*/ 4331 w 6499"/>
                <a:gd name="T55" fmla="*/ 4082 h 5766"/>
                <a:gd name="T56" fmla="*/ 4173 w 6499"/>
                <a:gd name="T57" fmla="*/ 4456 h 5766"/>
                <a:gd name="T58" fmla="*/ 3747 w 6499"/>
                <a:gd name="T59" fmla="*/ 4507 h 5766"/>
                <a:gd name="T60" fmla="*/ 3473 w 6499"/>
                <a:gd name="T61" fmla="*/ 4915 h 5766"/>
                <a:gd name="T62" fmla="*/ 3065 w 6499"/>
                <a:gd name="T63" fmla="*/ 5251 h 5766"/>
                <a:gd name="T64" fmla="*/ 2867 w 6499"/>
                <a:gd name="T65" fmla="*/ 5322 h 5766"/>
                <a:gd name="T66" fmla="*/ 2707 w 6499"/>
                <a:gd name="T67" fmla="*/ 5102 h 5766"/>
                <a:gd name="T68" fmla="*/ 3423 w 6499"/>
                <a:gd name="T69" fmla="*/ 4496 h 5766"/>
                <a:gd name="T70" fmla="*/ 3345 w 6499"/>
                <a:gd name="T71" fmla="*/ 4266 h 5766"/>
                <a:gd name="T72" fmla="*/ 2255 w 6499"/>
                <a:gd name="T73" fmla="*/ 5022 h 5766"/>
                <a:gd name="T74" fmla="*/ 1884 w 6499"/>
                <a:gd name="T75" fmla="*/ 4962 h 5766"/>
                <a:gd name="T76" fmla="*/ 3155 w 6499"/>
                <a:gd name="T77" fmla="*/ 3735 h 5766"/>
                <a:gd name="T78" fmla="*/ 3075 w 6499"/>
                <a:gd name="T79" fmla="*/ 3503 h 5766"/>
                <a:gd name="T80" fmla="*/ 1791 w 6499"/>
                <a:gd name="T81" fmla="*/ 4404 h 5766"/>
                <a:gd name="T82" fmla="*/ 1285 w 6499"/>
                <a:gd name="T83" fmla="*/ 4435 h 5766"/>
                <a:gd name="T84" fmla="*/ 1439 w 6499"/>
                <a:gd name="T85" fmla="*/ 4004 h 5766"/>
                <a:gd name="T86" fmla="*/ 2809 w 6499"/>
                <a:gd name="T87" fmla="*/ 3011 h 5766"/>
                <a:gd name="T88" fmla="*/ 2612 w 6499"/>
                <a:gd name="T89" fmla="*/ 2895 h 5766"/>
                <a:gd name="T90" fmla="*/ 1167 w 6499"/>
                <a:gd name="T91" fmla="*/ 3884 h 5766"/>
                <a:gd name="T92" fmla="*/ 668 w 6499"/>
                <a:gd name="T93" fmla="*/ 3923 h 5766"/>
                <a:gd name="T94" fmla="*/ 3388 w 6499"/>
                <a:gd name="T95" fmla="*/ 1602 h 5766"/>
                <a:gd name="T96" fmla="*/ 4543 w 6499"/>
                <a:gd name="T97" fmla="*/ 2706 h 5766"/>
                <a:gd name="T98" fmla="*/ 4492 w 6499"/>
                <a:gd name="T99" fmla="*/ 1496 h 5766"/>
                <a:gd name="T100" fmla="*/ 4777 w 6499"/>
                <a:gd name="T101" fmla="*/ 1048 h 5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499" h="5766">
                  <a:moveTo>
                    <a:pt x="5048" y="1043"/>
                  </a:moveTo>
                  <a:cubicBezTo>
                    <a:pt x="5180" y="1043"/>
                    <a:pt x="5309" y="1008"/>
                    <a:pt x="5423" y="940"/>
                  </a:cubicBezTo>
                  <a:lnTo>
                    <a:pt x="6499" y="304"/>
                  </a:lnTo>
                  <a:lnTo>
                    <a:pt x="6499" y="7"/>
                  </a:lnTo>
                  <a:lnTo>
                    <a:pt x="5288" y="712"/>
                  </a:lnTo>
                  <a:cubicBezTo>
                    <a:pt x="5196" y="766"/>
                    <a:pt x="5092" y="794"/>
                    <a:pt x="4987" y="792"/>
                  </a:cubicBezTo>
                  <a:lnTo>
                    <a:pt x="3384" y="774"/>
                  </a:lnTo>
                  <a:cubicBezTo>
                    <a:pt x="3304" y="744"/>
                    <a:pt x="3240" y="726"/>
                    <a:pt x="3216" y="716"/>
                  </a:cubicBezTo>
                  <a:cubicBezTo>
                    <a:pt x="2715" y="604"/>
                    <a:pt x="2323" y="648"/>
                    <a:pt x="2056" y="720"/>
                  </a:cubicBezTo>
                  <a:cubicBezTo>
                    <a:pt x="1856" y="774"/>
                    <a:pt x="1643" y="754"/>
                    <a:pt x="1453" y="667"/>
                  </a:cubicBezTo>
                  <a:lnTo>
                    <a:pt x="0" y="0"/>
                  </a:lnTo>
                  <a:lnTo>
                    <a:pt x="0" y="2664"/>
                  </a:lnTo>
                  <a:lnTo>
                    <a:pt x="151" y="2747"/>
                  </a:lnTo>
                  <a:cubicBezTo>
                    <a:pt x="373" y="2868"/>
                    <a:pt x="551" y="3056"/>
                    <a:pt x="661" y="3284"/>
                  </a:cubicBezTo>
                  <a:lnTo>
                    <a:pt x="576" y="3354"/>
                  </a:lnTo>
                  <a:cubicBezTo>
                    <a:pt x="347" y="3520"/>
                    <a:pt x="297" y="3843"/>
                    <a:pt x="448" y="4071"/>
                  </a:cubicBezTo>
                  <a:cubicBezTo>
                    <a:pt x="532" y="4182"/>
                    <a:pt x="651" y="4252"/>
                    <a:pt x="787" y="4276"/>
                  </a:cubicBezTo>
                  <a:cubicBezTo>
                    <a:pt x="803" y="4278"/>
                    <a:pt x="827" y="4279"/>
                    <a:pt x="844" y="4279"/>
                  </a:cubicBezTo>
                  <a:cubicBezTo>
                    <a:pt x="893" y="4282"/>
                    <a:pt x="941" y="4276"/>
                    <a:pt x="983" y="4270"/>
                  </a:cubicBezTo>
                  <a:cubicBezTo>
                    <a:pt x="985" y="4384"/>
                    <a:pt x="1012" y="4483"/>
                    <a:pt x="1080" y="4576"/>
                  </a:cubicBezTo>
                  <a:cubicBezTo>
                    <a:pt x="1171" y="4703"/>
                    <a:pt x="1315" y="4760"/>
                    <a:pt x="1469" y="4768"/>
                  </a:cubicBezTo>
                  <a:cubicBezTo>
                    <a:pt x="1509" y="4771"/>
                    <a:pt x="1551" y="4772"/>
                    <a:pt x="1583" y="4775"/>
                  </a:cubicBezTo>
                  <a:cubicBezTo>
                    <a:pt x="1568" y="4896"/>
                    <a:pt x="1603" y="5020"/>
                    <a:pt x="1679" y="5122"/>
                  </a:cubicBezTo>
                  <a:cubicBezTo>
                    <a:pt x="1763" y="5232"/>
                    <a:pt x="1881" y="5303"/>
                    <a:pt x="2017" y="5327"/>
                  </a:cubicBezTo>
                  <a:cubicBezTo>
                    <a:pt x="2033" y="5328"/>
                    <a:pt x="2057" y="5330"/>
                    <a:pt x="2075" y="5330"/>
                  </a:cubicBezTo>
                  <a:cubicBezTo>
                    <a:pt x="2196" y="5336"/>
                    <a:pt x="2312" y="5302"/>
                    <a:pt x="2405" y="5234"/>
                  </a:cubicBezTo>
                  <a:lnTo>
                    <a:pt x="2456" y="5195"/>
                  </a:lnTo>
                  <a:cubicBezTo>
                    <a:pt x="2468" y="5268"/>
                    <a:pt x="2489" y="5335"/>
                    <a:pt x="2535" y="5395"/>
                  </a:cubicBezTo>
                  <a:cubicBezTo>
                    <a:pt x="2603" y="5488"/>
                    <a:pt x="2705" y="5551"/>
                    <a:pt x="2827" y="5574"/>
                  </a:cubicBezTo>
                  <a:cubicBezTo>
                    <a:pt x="2843" y="5575"/>
                    <a:pt x="2859" y="5575"/>
                    <a:pt x="2876" y="5576"/>
                  </a:cubicBezTo>
                  <a:cubicBezTo>
                    <a:pt x="2973" y="5582"/>
                    <a:pt x="3072" y="5554"/>
                    <a:pt x="3157" y="5494"/>
                  </a:cubicBezTo>
                  <a:lnTo>
                    <a:pt x="3165" y="5494"/>
                  </a:lnTo>
                  <a:lnTo>
                    <a:pt x="3225" y="5578"/>
                  </a:lnTo>
                  <a:cubicBezTo>
                    <a:pt x="3331" y="5730"/>
                    <a:pt x="3549" y="5766"/>
                    <a:pt x="3701" y="5660"/>
                  </a:cubicBezTo>
                  <a:cubicBezTo>
                    <a:pt x="3828" y="5570"/>
                    <a:pt x="3879" y="5392"/>
                    <a:pt x="3821" y="5251"/>
                  </a:cubicBezTo>
                  <a:lnTo>
                    <a:pt x="3832" y="5267"/>
                  </a:lnTo>
                  <a:cubicBezTo>
                    <a:pt x="3932" y="5415"/>
                    <a:pt x="4121" y="5479"/>
                    <a:pt x="4287" y="5411"/>
                  </a:cubicBezTo>
                  <a:cubicBezTo>
                    <a:pt x="4469" y="5336"/>
                    <a:pt x="4543" y="5139"/>
                    <a:pt x="4495" y="4970"/>
                  </a:cubicBezTo>
                  <a:cubicBezTo>
                    <a:pt x="4617" y="5107"/>
                    <a:pt x="4828" y="5134"/>
                    <a:pt x="4980" y="5028"/>
                  </a:cubicBezTo>
                  <a:lnTo>
                    <a:pt x="4988" y="5020"/>
                  </a:lnTo>
                  <a:cubicBezTo>
                    <a:pt x="5140" y="4915"/>
                    <a:pt x="5184" y="4714"/>
                    <a:pt x="5103" y="4554"/>
                  </a:cubicBezTo>
                  <a:cubicBezTo>
                    <a:pt x="5235" y="4675"/>
                    <a:pt x="5445" y="4694"/>
                    <a:pt x="5597" y="4588"/>
                  </a:cubicBezTo>
                  <a:cubicBezTo>
                    <a:pt x="5775" y="4459"/>
                    <a:pt x="5821" y="4210"/>
                    <a:pt x="5692" y="4031"/>
                  </a:cubicBezTo>
                  <a:lnTo>
                    <a:pt x="5503" y="3760"/>
                  </a:lnTo>
                  <a:lnTo>
                    <a:pt x="5915" y="3280"/>
                  </a:lnTo>
                  <a:cubicBezTo>
                    <a:pt x="6023" y="3154"/>
                    <a:pt x="6152" y="3047"/>
                    <a:pt x="6296" y="2963"/>
                  </a:cubicBezTo>
                  <a:lnTo>
                    <a:pt x="6499" y="2846"/>
                  </a:lnTo>
                  <a:lnTo>
                    <a:pt x="6499" y="2528"/>
                  </a:lnTo>
                  <a:lnTo>
                    <a:pt x="6219" y="2687"/>
                  </a:lnTo>
                  <a:cubicBezTo>
                    <a:pt x="6059" y="2778"/>
                    <a:pt x="5915" y="2895"/>
                    <a:pt x="5795" y="3035"/>
                  </a:cubicBezTo>
                  <a:lnTo>
                    <a:pt x="5352" y="3548"/>
                  </a:lnTo>
                  <a:cubicBezTo>
                    <a:pt x="5220" y="3427"/>
                    <a:pt x="5009" y="3408"/>
                    <a:pt x="4857" y="3514"/>
                  </a:cubicBezTo>
                  <a:cubicBezTo>
                    <a:pt x="4680" y="3643"/>
                    <a:pt x="4633" y="3892"/>
                    <a:pt x="4763" y="4071"/>
                  </a:cubicBezTo>
                  <a:lnTo>
                    <a:pt x="4769" y="4088"/>
                  </a:lnTo>
                  <a:lnTo>
                    <a:pt x="4761" y="4088"/>
                  </a:lnTo>
                  <a:cubicBezTo>
                    <a:pt x="4636" y="4000"/>
                    <a:pt x="4465" y="3991"/>
                    <a:pt x="4331" y="4082"/>
                  </a:cubicBezTo>
                  <a:lnTo>
                    <a:pt x="4323" y="4090"/>
                  </a:lnTo>
                  <a:cubicBezTo>
                    <a:pt x="4204" y="4172"/>
                    <a:pt x="4148" y="4316"/>
                    <a:pt x="4173" y="4456"/>
                  </a:cubicBezTo>
                  <a:lnTo>
                    <a:pt x="4131" y="4487"/>
                  </a:lnTo>
                  <a:cubicBezTo>
                    <a:pt x="4012" y="4424"/>
                    <a:pt x="3865" y="4424"/>
                    <a:pt x="3747" y="4507"/>
                  </a:cubicBezTo>
                  <a:cubicBezTo>
                    <a:pt x="3637" y="4583"/>
                    <a:pt x="3581" y="4718"/>
                    <a:pt x="3591" y="4840"/>
                  </a:cubicBezTo>
                  <a:lnTo>
                    <a:pt x="3473" y="4915"/>
                  </a:lnTo>
                  <a:cubicBezTo>
                    <a:pt x="3385" y="4894"/>
                    <a:pt x="3287" y="4914"/>
                    <a:pt x="3211" y="4966"/>
                  </a:cubicBezTo>
                  <a:cubicBezTo>
                    <a:pt x="3117" y="5034"/>
                    <a:pt x="3063" y="5146"/>
                    <a:pt x="3065" y="5251"/>
                  </a:cubicBezTo>
                  <a:lnTo>
                    <a:pt x="3007" y="5288"/>
                  </a:lnTo>
                  <a:cubicBezTo>
                    <a:pt x="2972" y="5319"/>
                    <a:pt x="2915" y="5332"/>
                    <a:pt x="2867" y="5322"/>
                  </a:cubicBezTo>
                  <a:cubicBezTo>
                    <a:pt x="2819" y="5311"/>
                    <a:pt x="2771" y="5284"/>
                    <a:pt x="2740" y="5242"/>
                  </a:cubicBezTo>
                  <a:cubicBezTo>
                    <a:pt x="2709" y="5207"/>
                    <a:pt x="2696" y="5150"/>
                    <a:pt x="2707" y="5102"/>
                  </a:cubicBezTo>
                  <a:cubicBezTo>
                    <a:pt x="2717" y="5054"/>
                    <a:pt x="2744" y="5006"/>
                    <a:pt x="2787" y="4975"/>
                  </a:cubicBezTo>
                  <a:lnTo>
                    <a:pt x="3423" y="4496"/>
                  </a:lnTo>
                  <a:cubicBezTo>
                    <a:pt x="3456" y="4474"/>
                    <a:pt x="3475" y="4442"/>
                    <a:pt x="3476" y="4402"/>
                  </a:cubicBezTo>
                  <a:cubicBezTo>
                    <a:pt x="3480" y="4328"/>
                    <a:pt x="3417" y="4266"/>
                    <a:pt x="3345" y="4266"/>
                  </a:cubicBezTo>
                  <a:cubicBezTo>
                    <a:pt x="3317" y="4266"/>
                    <a:pt x="3295" y="4272"/>
                    <a:pt x="3271" y="4286"/>
                  </a:cubicBezTo>
                  <a:lnTo>
                    <a:pt x="2255" y="5022"/>
                  </a:lnTo>
                  <a:cubicBezTo>
                    <a:pt x="2196" y="5059"/>
                    <a:pt x="2129" y="5080"/>
                    <a:pt x="2057" y="5068"/>
                  </a:cubicBezTo>
                  <a:cubicBezTo>
                    <a:pt x="1985" y="5056"/>
                    <a:pt x="1921" y="5020"/>
                    <a:pt x="1884" y="4962"/>
                  </a:cubicBezTo>
                  <a:cubicBezTo>
                    <a:pt x="1800" y="4851"/>
                    <a:pt x="1825" y="4682"/>
                    <a:pt x="1944" y="4599"/>
                  </a:cubicBezTo>
                  <a:lnTo>
                    <a:pt x="3155" y="3735"/>
                  </a:lnTo>
                  <a:cubicBezTo>
                    <a:pt x="3181" y="3711"/>
                    <a:pt x="3200" y="3678"/>
                    <a:pt x="3200" y="3634"/>
                  </a:cubicBezTo>
                  <a:cubicBezTo>
                    <a:pt x="3201" y="3564"/>
                    <a:pt x="3144" y="3506"/>
                    <a:pt x="3075" y="3503"/>
                  </a:cubicBezTo>
                  <a:cubicBezTo>
                    <a:pt x="3035" y="3502"/>
                    <a:pt x="3003" y="3516"/>
                    <a:pt x="2976" y="3547"/>
                  </a:cubicBezTo>
                  <a:lnTo>
                    <a:pt x="1791" y="4404"/>
                  </a:lnTo>
                  <a:cubicBezTo>
                    <a:pt x="1757" y="4419"/>
                    <a:pt x="1740" y="4443"/>
                    <a:pt x="1715" y="4466"/>
                  </a:cubicBezTo>
                  <a:cubicBezTo>
                    <a:pt x="1572" y="4556"/>
                    <a:pt x="1361" y="4536"/>
                    <a:pt x="1285" y="4435"/>
                  </a:cubicBezTo>
                  <a:cubicBezTo>
                    <a:pt x="1209" y="4326"/>
                    <a:pt x="1225" y="4179"/>
                    <a:pt x="1320" y="4087"/>
                  </a:cubicBezTo>
                  <a:lnTo>
                    <a:pt x="1439" y="4004"/>
                  </a:lnTo>
                  <a:lnTo>
                    <a:pt x="2756" y="3106"/>
                  </a:lnTo>
                  <a:cubicBezTo>
                    <a:pt x="2789" y="3083"/>
                    <a:pt x="2808" y="3051"/>
                    <a:pt x="2809" y="3011"/>
                  </a:cubicBezTo>
                  <a:cubicBezTo>
                    <a:pt x="2812" y="2967"/>
                    <a:pt x="2791" y="2926"/>
                    <a:pt x="2755" y="2900"/>
                  </a:cubicBezTo>
                  <a:cubicBezTo>
                    <a:pt x="2708" y="2867"/>
                    <a:pt x="2661" y="2866"/>
                    <a:pt x="2612" y="2895"/>
                  </a:cubicBezTo>
                  <a:lnTo>
                    <a:pt x="1201" y="3854"/>
                  </a:lnTo>
                  <a:cubicBezTo>
                    <a:pt x="1192" y="3870"/>
                    <a:pt x="1176" y="3876"/>
                    <a:pt x="1167" y="3884"/>
                  </a:cubicBezTo>
                  <a:lnTo>
                    <a:pt x="1031" y="3983"/>
                  </a:lnTo>
                  <a:cubicBezTo>
                    <a:pt x="920" y="4067"/>
                    <a:pt x="751" y="4042"/>
                    <a:pt x="668" y="3923"/>
                  </a:cubicBezTo>
                  <a:cubicBezTo>
                    <a:pt x="584" y="3812"/>
                    <a:pt x="609" y="3643"/>
                    <a:pt x="728" y="3560"/>
                  </a:cubicBezTo>
                  <a:lnTo>
                    <a:pt x="3388" y="1602"/>
                  </a:lnTo>
                  <a:cubicBezTo>
                    <a:pt x="3601" y="1727"/>
                    <a:pt x="3759" y="1979"/>
                    <a:pt x="3759" y="1979"/>
                  </a:cubicBezTo>
                  <a:cubicBezTo>
                    <a:pt x="4020" y="2798"/>
                    <a:pt x="4345" y="2804"/>
                    <a:pt x="4543" y="2706"/>
                  </a:cubicBezTo>
                  <a:cubicBezTo>
                    <a:pt x="4645" y="2655"/>
                    <a:pt x="4692" y="2534"/>
                    <a:pt x="4656" y="2424"/>
                  </a:cubicBezTo>
                  <a:cubicBezTo>
                    <a:pt x="4552" y="2108"/>
                    <a:pt x="4492" y="1496"/>
                    <a:pt x="4492" y="1496"/>
                  </a:cubicBezTo>
                  <a:cubicBezTo>
                    <a:pt x="4419" y="1338"/>
                    <a:pt x="4184" y="1171"/>
                    <a:pt x="3923" y="1035"/>
                  </a:cubicBezTo>
                  <a:lnTo>
                    <a:pt x="4777" y="1048"/>
                  </a:lnTo>
                  <a:lnTo>
                    <a:pt x="5048" y="1043"/>
                  </a:ln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1" name="Rectangle 9"/>
            <p:cNvSpPr/>
            <p:nvPr/>
          </p:nvSpPr>
          <p:spPr>
            <a:xfrm>
              <a:off x="2504828" y="4812561"/>
              <a:ext cx="296468" cy="298316"/>
            </a:xfrm>
            <a:custGeom>
              <a:avLst/>
              <a:gdLst>
                <a:gd name="connsiteX0" fmla="*/ 71397 w 599947"/>
                <a:gd name="connsiteY0" fmla="*/ 336103 h 603687"/>
                <a:gd name="connsiteX1" fmla="*/ 299914 w 599947"/>
                <a:gd name="connsiteY1" fmla="*/ 451272 h 603687"/>
                <a:gd name="connsiteX2" fmla="*/ 528432 w 599947"/>
                <a:gd name="connsiteY2" fmla="*/ 336103 h 603687"/>
                <a:gd name="connsiteX3" fmla="*/ 599947 w 599947"/>
                <a:gd name="connsiteY3" fmla="*/ 431289 h 603687"/>
                <a:gd name="connsiteX4" fmla="*/ 299914 w 599947"/>
                <a:gd name="connsiteY4" fmla="*/ 603687 h 603687"/>
                <a:gd name="connsiteX5" fmla="*/ 0 w 599947"/>
                <a:gd name="connsiteY5" fmla="*/ 431289 h 603687"/>
                <a:gd name="connsiteX6" fmla="*/ 175572 w 599947"/>
                <a:gd name="connsiteY6" fmla="*/ 181494 h 603687"/>
                <a:gd name="connsiteX7" fmla="*/ 299879 w 599947"/>
                <a:gd name="connsiteY7" fmla="*/ 238829 h 603687"/>
                <a:gd name="connsiteX8" fmla="*/ 424187 w 599947"/>
                <a:gd name="connsiteY8" fmla="*/ 181494 h 603687"/>
                <a:gd name="connsiteX9" fmla="*/ 507295 w 599947"/>
                <a:gd name="connsiteY9" fmla="*/ 292263 h 603687"/>
                <a:gd name="connsiteX10" fmla="*/ 299879 w 599947"/>
                <a:gd name="connsiteY10" fmla="*/ 396648 h 603687"/>
                <a:gd name="connsiteX11" fmla="*/ 92582 w 599947"/>
                <a:gd name="connsiteY11" fmla="*/ 292263 h 603687"/>
                <a:gd name="connsiteX12" fmla="*/ 299903 w 599947"/>
                <a:gd name="connsiteY12" fmla="*/ 0 h 603687"/>
                <a:gd name="connsiteX13" fmla="*/ 403846 w 599947"/>
                <a:gd name="connsiteY13" fmla="*/ 138571 h 603687"/>
                <a:gd name="connsiteX14" fmla="*/ 299903 w 599947"/>
                <a:gd name="connsiteY14" fmla="*/ 186575 h 603687"/>
                <a:gd name="connsiteX15" fmla="*/ 195960 w 599947"/>
                <a:gd name="connsiteY15" fmla="*/ 138571 h 60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947" h="603687">
                  <a:moveTo>
                    <a:pt x="71397" y="336103"/>
                  </a:moveTo>
                  <a:lnTo>
                    <a:pt x="299914" y="451272"/>
                  </a:lnTo>
                  <a:lnTo>
                    <a:pt x="528432" y="336103"/>
                  </a:lnTo>
                  <a:lnTo>
                    <a:pt x="599947" y="431289"/>
                  </a:lnTo>
                  <a:lnTo>
                    <a:pt x="299914" y="603687"/>
                  </a:lnTo>
                  <a:lnTo>
                    <a:pt x="0" y="431289"/>
                  </a:lnTo>
                  <a:close/>
                  <a:moveTo>
                    <a:pt x="175572" y="181494"/>
                  </a:moveTo>
                  <a:lnTo>
                    <a:pt x="299879" y="238829"/>
                  </a:lnTo>
                  <a:lnTo>
                    <a:pt x="424187" y="181494"/>
                  </a:lnTo>
                  <a:lnTo>
                    <a:pt x="507295" y="292263"/>
                  </a:lnTo>
                  <a:lnTo>
                    <a:pt x="299879" y="396648"/>
                  </a:lnTo>
                  <a:lnTo>
                    <a:pt x="92582" y="292263"/>
                  </a:lnTo>
                  <a:close/>
                  <a:moveTo>
                    <a:pt x="299903" y="0"/>
                  </a:moveTo>
                  <a:lnTo>
                    <a:pt x="403846" y="138571"/>
                  </a:lnTo>
                  <a:lnTo>
                    <a:pt x="299903" y="186575"/>
                  </a:lnTo>
                  <a:lnTo>
                    <a:pt x="195960" y="138571"/>
                  </a:ln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2" name="Rectangle 10"/>
            <p:cNvSpPr/>
            <p:nvPr/>
          </p:nvSpPr>
          <p:spPr>
            <a:xfrm>
              <a:off x="6343705" y="1381662"/>
              <a:ext cx="298316" cy="262376"/>
            </a:xfrm>
            <a:custGeom>
              <a:avLst/>
              <a:gdLst>
                <a:gd name="connsiteX0" fmla="*/ 351345 w 606227"/>
                <a:gd name="connsiteY0" fmla="*/ 426074 h 533192"/>
                <a:gd name="connsiteX1" fmla="*/ 407490 w 606227"/>
                <a:gd name="connsiteY1" fmla="*/ 426074 h 533192"/>
                <a:gd name="connsiteX2" fmla="*/ 446467 w 606227"/>
                <a:gd name="connsiteY2" fmla="*/ 533192 h 533192"/>
                <a:gd name="connsiteX3" fmla="*/ 390229 w 606227"/>
                <a:gd name="connsiteY3" fmla="*/ 533192 h 533192"/>
                <a:gd name="connsiteX4" fmla="*/ 198757 w 606227"/>
                <a:gd name="connsiteY4" fmla="*/ 426074 h 533192"/>
                <a:gd name="connsiteX5" fmla="*/ 255023 w 606227"/>
                <a:gd name="connsiteY5" fmla="*/ 426074 h 533192"/>
                <a:gd name="connsiteX6" fmla="*/ 216119 w 606227"/>
                <a:gd name="connsiteY6" fmla="*/ 533192 h 533192"/>
                <a:gd name="connsiteX7" fmla="*/ 159760 w 606227"/>
                <a:gd name="connsiteY7" fmla="*/ 533192 h 533192"/>
                <a:gd name="connsiteX8" fmla="*/ 304170 w 606227"/>
                <a:gd name="connsiteY8" fmla="*/ 146113 h 533192"/>
                <a:gd name="connsiteX9" fmla="*/ 292193 w 606227"/>
                <a:gd name="connsiteY9" fmla="*/ 158070 h 533192"/>
                <a:gd name="connsiteX10" fmla="*/ 292193 w 606227"/>
                <a:gd name="connsiteY10" fmla="*/ 298304 h 533192"/>
                <a:gd name="connsiteX11" fmla="*/ 248833 w 606227"/>
                <a:gd name="connsiteY11" fmla="*/ 298304 h 533192"/>
                <a:gd name="connsiteX12" fmla="*/ 248833 w 606227"/>
                <a:gd name="connsiteY12" fmla="*/ 220448 h 533192"/>
                <a:gd name="connsiteX13" fmla="*/ 236856 w 606227"/>
                <a:gd name="connsiteY13" fmla="*/ 208491 h 533192"/>
                <a:gd name="connsiteX14" fmla="*/ 224786 w 606227"/>
                <a:gd name="connsiteY14" fmla="*/ 220448 h 533192"/>
                <a:gd name="connsiteX15" fmla="*/ 224786 w 606227"/>
                <a:gd name="connsiteY15" fmla="*/ 297841 h 533192"/>
                <a:gd name="connsiteX16" fmla="*/ 190153 w 606227"/>
                <a:gd name="connsiteY16" fmla="*/ 297841 h 533192"/>
                <a:gd name="connsiteX17" fmla="*/ 178176 w 606227"/>
                <a:gd name="connsiteY17" fmla="*/ 309797 h 533192"/>
                <a:gd name="connsiteX18" fmla="*/ 190153 w 606227"/>
                <a:gd name="connsiteY18" fmla="*/ 321846 h 533192"/>
                <a:gd name="connsiteX19" fmla="*/ 418187 w 606227"/>
                <a:gd name="connsiteY19" fmla="*/ 321846 h 533192"/>
                <a:gd name="connsiteX20" fmla="*/ 430165 w 606227"/>
                <a:gd name="connsiteY20" fmla="*/ 309797 h 533192"/>
                <a:gd name="connsiteX21" fmla="*/ 418187 w 606227"/>
                <a:gd name="connsiteY21" fmla="*/ 297841 h 533192"/>
                <a:gd name="connsiteX22" fmla="*/ 383555 w 606227"/>
                <a:gd name="connsiteY22" fmla="*/ 297841 h 533192"/>
                <a:gd name="connsiteX23" fmla="*/ 383555 w 606227"/>
                <a:gd name="connsiteY23" fmla="*/ 186339 h 533192"/>
                <a:gd name="connsiteX24" fmla="*/ 371485 w 606227"/>
                <a:gd name="connsiteY24" fmla="*/ 174382 h 533192"/>
                <a:gd name="connsiteX25" fmla="*/ 359508 w 606227"/>
                <a:gd name="connsiteY25" fmla="*/ 186339 h 533192"/>
                <a:gd name="connsiteX26" fmla="*/ 359508 w 606227"/>
                <a:gd name="connsiteY26" fmla="*/ 297841 h 533192"/>
                <a:gd name="connsiteX27" fmla="*/ 316148 w 606227"/>
                <a:gd name="connsiteY27" fmla="*/ 297841 h 533192"/>
                <a:gd name="connsiteX28" fmla="*/ 316148 w 606227"/>
                <a:gd name="connsiteY28" fmla="*/ 158070 h 533192"/>
                <a:gd name="connsiteX29" fmla="*/ 304170 w 606227"/>
                <a:gd name="connsiteY29" fmla="*/ 146113 h 533192"/>
                <a:gd name="connsiteX30" fmla="*/ 47632 w 606227"/>
                <a:gd name="connsiteY30" fmla="*/ 64920 h 533192"/>
                <a:gd name="connsiteX31" fmla="*/ 558666 w 606227"/>
                <a:gd name="connsiteY31" fmla="*/ 64920 h 533192"/>
                <a:gd name="connsiteX32" fmla="*/ 558666 w 606227"/>
                <a:gd name="connsiteY32" fmla="*/ 335749 h 533192"/>
                <a:gd name="connsiteX33" fmla="*/ 498036 w 606227"/>
                <a:gd name="connsiteY33" fmla="*/ 396366 h 533192"/>
                <a:gd name="connsiteX34" fmla="*/ 108354 w 606227"/>
                <a:gd name="connsiteY34" fmla="*/ 396366 h 533192"/>
                <a:gd name="connsiteX35" fmla="*/ 47632 w 606227"/>
                <a:gd name="connsiteY35" fmla="*/ 335749 h 533192"/>
                <a:gd name="connsiteX36" fmla="*/ 0 w 606227"/>
                <a:gd name="connsiteY36" fmla="*/ 0 h 533192"/>
                <a:gd name="connsiteX37" fmla="*/ 606227 w 606227"/>
                <a:gd name="connsiteY37" fmla="*/ 0 h 533192"/>
                <a:gd name="connsiteX38" fmla="*/ 606227 w 606227"/>
                <a:gd name="connsiteY38" fmla="*/ 35565 h 533192"/>
                <a:gd name="connsiteX39" fmla="*/ 0 w 606227"/>
                <a:gd name="connsiteY39" fmla="*/ 35565 h 53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606227" h="533192">
                  <a:moveTo>
                    <a:pt x="351345" y="426074"/>
                  </a:moveTo>
                  <a:lnTo>
                    <a:pt x="407490" y="426074"/>
                  </a:lnTo>
                  <a:lnTo>
                    <a:pt x="446467" y="533192"/>
                  </a:lnTo>
                  <a:lnTo>
                    <a:pt x="390229" y="533192"/>
                  </a:lnTo>
                  <a:close/>
                  <a:moveTo>
                    <a:pt x="198757" y="426074"/>
                  </a:moveTo>
                  <a:lnTo>
                    <a:pt x="255023" y="426074"/>
                  </a:lnTo>
                  <a:lnTo>
                    <a:pt x="216119" y="533192"/>
                  </a:lnTo>
                  <a:lnTo>
                    <a:pt x="159760" y="533192"/>
                  </a:lnTo>
                  <a:close/>
                  <a:moveTo>
                    <a:pt x="304170" y="146113"/>
                  </a:moveTo>
                  <a:cubicBezTo>
                    <a:pt x="297485" y="146113"/>
                    <a:pt x="292193" y="151396"/>
                    <a:pt x="292193" y="158070"/>
                  </a:cubicBezTo>
                  <a:lnTo>
                    <a:pt x="292193" y="298304"/>
                  </a:lnTo>
                  <a:lnTo>
                    <a:pt x="248833" y="298304"/>
                  </a:lnTo>
                  <a:lnTo>
                    <a:pt x="248833" y="220448"/>
                  </a:lnTo>
                  <a:cubicBezTo>
                    <a:pt x="248833" y="213774"/>
                    <a:pt x="243541" y="208491"/>
                    <a:pt x="236856" y="208491"/>
                  </a:cubicBezTo>
                  <a:cubicBezTo>
                    <a:pt x="230171" y="208491"/>
                    <a:pt x="224786" y="213774"/>
                    <a:pt x="224786" y="220448"/>
                  </a:cubicBezTo>
                  <a:lnTo>
                    <a:pt x="224786" y="297841"/>
                  </a:lnTo>
                  <a:lnTo>
                    <a:pt x="190153" y="297841"/>
                  </a:lnTo>
                  <a:cubicBezTo>
                    <a:pt x="183375" y="297841"/>
                    <a:pt x="177990" y="303031"/>
                    <a:pt x="178176" y="309797"/>
                  </a:cubicBezTo>
                  <a:cubicBezTo>
                    <a:pt x="178176" y="316470"/>
                    <a:pt x="183468" y="321846"/>
                    <a:pt x="190153" y="321846"/>
                  </a:cubicBezTo>
                  <a:lnTo>
                    <a:pt x="418187" y="321846"/>
                  </a:lnTo>
                  <a:cubicBezTo>
                    <a:pt x="424872" y="321846"/>
                    <a:pt x="430165" y="316470"/>
                    <a:pt x="430165" y="309797"/>
                  </a:cubicBezTo>
                  <a:cubicBezTo>
                    <a:pt x="430165" y="303124"/>
                    <a:pt x="424872" y="297841"/>
                    <a:pt x="418187" y="297841"/>
                  </a:cubicBezTo>
                  <a:lnTo>
                    <a:pt x="383555" y="297841"/>
                  </a:lnTo>
                  <a:lnTo>
                    <a:pt x="383555" y="186339"/>
                  </a:lnTo>
                  <a:cubicBezTo>
                    <a:pt x="383555" y="179666"/>
                    <a:pt x="378170" y="174382"/>
                    <a:pt x="371485" y="174382"/>
                  </a:cubicBezTo>
                  <a:cubicBezTo>
                    <a:pt x="364800" y="174382"/>
                    <a:pt x="359508" y="179666"/>
                    <a:pt x="359508" y="186339"/>
                  </a:cubicBezTo>
                  <a:lnTo>
                    <a:pt x="359508" y="297841"/>
                  </a:lnTo>
                  <a:lnTo>
                    <a:pt x="316148" y="297841"/>
                  </a:lnTo>
                  <a:lnTo>
                    <a:pt x="316148" y="158070"/>
                  </a:lnTo>
                  <a:cubicBezTo>
                    <a:pt x="316148" y="151396"/>
                    <a:pt x="310855" y="146113"/>
                    <a:pt x="304170" y="146113"/>
                  </a:cubicBezTo>
                  <a:close/>
                  <a:moveTo>
                    <a:pt x="47632" y="64920"/>
                  </a:moveTo>
                  <a:lnTo>
                    <a:pt x="558666" y="64920"/>
                  </a:lnTo>
                  <a:lnTo>
                    <a:pt x="558666" y="335749"/>
                  </a:lnTo>
                  <a:cubicBezTo>
                    <a:pt x="558666" y="369394"/>
                    <a:pt x="531740" y="396366"/>
                    <a:pt x="498036" y="396366"/>
                  </a:cubicBezTo>
                  <a:lnTo>
                    <a:pt x="108354" y="396366"/>
                  </a:lnTo>
                  <a:cubicBezTo>
                    <a:pt x="74651" y="396366"/>
                    <a:pt x="47632" y="369394"/>
                    <a:pt x="47632" y="335749"/>
                  </a:cubicBezTo>
                  <a:close/>
                  <a:moveTo>
                    <a:pt x="0" y="0"/>
                  </a:moveTo>
                  <a:lnTo>
                    <a:pt x="606227" y="0"/>
                  </a:lnTo>
                  <a:lnTo>
                    <a:pt x="606227" y="35565"/>
                  </a:lnTo>
                  <a:lnTo>
                    <a:pt x="0" y="35565"/>
                  </a:ln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3" name="Rectangle 11"/>
            <p:cNvSpPr/>
            <p:nvPr/>
          </p:nvSpPr>
          <p:spPr>
            <a:xfrm>
              <a:off x="6343705" y="3098815"/>
              <a:ext cx="298316" cy="276940"/>
            </a:xfrm>
            <a:custGeom>
              <a:avLst/>
              <a:gdLst>
                <a:gd name="connsiteX0" fmla="*/ 331621 w 608704"/>
                <a:gd name="connsiteY0" fmla="*/ 496781 h 565088"/>
                <a:gd name="connsiteX1" fmla="*/ 441006 w 608704"/>
                <a:gd name="connsiteY1" fmla="*/ 496781 h 565088"/>
                <a:gd name="connsiteX2" fmla="*/ 446506 w 608704"/>
                <a:gd name="connsiteY2" fmla="*/ 497758 h 565088"/>
                <a:gd name="connsiteX3" fmla="*/ 454289 w 608704"/>
                <a:gd name="connsiteY3" fmla="*/ 504273 h 565088"/>
                <a:gd name="connsiteX4" fmla="*/ 456526 w 608704"/>
                <a:gd name="connsiteY4" fmla="*/ 512276 h 565088"/>
                <a:gd name="connsiteX5" fmla="*/ 456526 w 608704"/>
                <a:gd name="connsiteY5" fmla="*/ 517999 h 565088"/>
                <a:gd name="connsiteX6" fmla="*/ 456526 w 608704"/>
                <a:gd name="connsiteY6" fmla="*/ 549547 h 565088"/>
                <a:gd name="connsiteX7" fmla="*/ 441006 w 608704"/>
                <a:gd name="connsiteY7" fmla="*/ 565088 h 565088"/>
                <a:gd name="connsiteX8" fmla="*/ 331621 w 608704"/>
                <a:gd name="connsiteY8" fmla="*/ 565088 h 565088"/>
                <a:gd name="connsiteX9" fmla="*/ 316101 w 608704"/>
                <a:gd name="connsiteY9" fmla="*/ 549547 h 565088"/>
                <a:gd name="connsiteX10" fmla="*/ 316101 w 608704"/>
                <a:gd name="connsiteY10" fmla="*/ 517627 h 565088"/>
                <a:gd name="connsiteX11" fmla="*/ 316101 w 608704"/>
                <a:gd name="connsiteY11" fmla="*/ 512276 h 565088"/>
                <a:gd name="connsiteX12" fmla="*/ 318525 w 608704"/>
                <a:gd name="connsiteY12" fmla="*/ 503947 h 565088"/>
                <a:gd name="connsiteX13" fmla="*/ 326401 w 608704"/>
                <a:gd name="connsiteY13" fmla="*/ 497712 h 565088"/>
                <a:gd name="connsiteX14" fmla="*/ 331621 w 608704"/>
                <a:gd name="connsiteY14" fmla="*/ 496781 h 565088"/>
                <a:gd name="connsiteX15" fmla="*/ 166349 w 608704"/>
                <a:gd name="connsiteY15" fmla="*/ 496640 h 565088"/>
                <a:gd name="connsiteX16" fmla="*/ 275680 w 608704"/>
                <a:gd name="connsiteY16" fmla="*/ 496640 h 565088"/>
                <a:gd name="connsiteX17" fmla="*/ 282109 w 608704"/>
                <a:gd name="connsiteY17" fmla="*/ 498083 h 565088"/>
                <a:gd name="connsiteX18" fmla="*/ 289515 w 608704"/>
                <a:gd name="connsiteY18" fmla="*/ 505202 h 565088"/>
                <a:gd name="connsiteX19" fmla="*/ 291192 w 608704"/>
                <a:gd name="connsiteY19" fmla="*/ 512181 h 565088"/>
                <a:gd name="connsiteX20" fmla="*/ 291192 w 608704"/>
                <a:gd name="connsiteY20" fmla="*/ 518928 h 565088"/>
                <a:gd name="connsiteX21" fmla="*/ 291192 w 608704"/>
                <a:gd name="connsiteY21" fmla="*/ 549453 h 565088"/>
                <a:gd name="connsiteX22" fmla="*/ 275680 w 608704"/>
                <a:gd name="connsiteY22" fmla="*/ 564947 h 565088"/>
                <a:gd name="connsiteX23" fmla="*/ 166349 w 608704"/>
                <a:gd name="connsiteY23" fmla="*/ 564947 h 565088"/>
                <a:gd name="connsiteX24" fmla="*/ 150884 w 608704"/>
                <a:gd name="connsiteY24" fmla="*/ 549406 h 565088"/>
                <a:gd name="connsiteX25" fmla="*/ 150884 w 608704"/>
                <a:gd name="connsiteY25" fmla="*/ 516276 h 565088"/>
                <a:gd name="connsiteX26" fmla="*/ 150884 w 608704"/>
                <a:gd name="connsiteY26" fmla="*/ 512181 h 565088"/>
                <a:gd name="connsiteX27" fmla="*/ 153912 w 608704"/>
                <a:gd name="connsiteY27" fmla="*/ 502922 h 565088"/>
                <a:gd name="connsiteX28" fmla="*/ 162064 w 608704"/>
                <a:gd name="connsiteY28" fmla="*/ 497292 h 565088"/>
                <a:gd name="connsiteX29" fmla="*/ 166349 w 608704"/>
                <a:gd name="connsiteY29" fmla="*/ 496640 h 565088"/>
                <a:gd name="connsiteX30" fmla="*/ 560321 w 608704"/>
                <a:gd name="connsiteY30" fmla="*/ 169851 h 565088"/>
                <a:gd name="connsiteX31" fmla="*/ 572108 w 608704"/>
                <a:gd name="connsiteY31" fmla="*/ 175247 h 565088"/>
                <a:gd name="connsiteX32" fmla="*/ 577884 w 608704"/>
                <a:gd name="connsiteY32" fmla="*/ 346298 h 565088"/>
                <a:gd name="connsiteX33" fmla="*/ 535489 w 608704"/>
                <a:gd name="connsiteY33" fmla="*/ 388677 h 565088"/>
                <a:gd name="connsiteX34" fmla="*/ 492862 w 608704"/>
                <a:gd name="connsiteY34" fmla="*/ 424822 h 565088"/>
                <a:gd name="connsiteX35" fmla="*/ 455964 w 608704"/>
                <a:gd name="connsiteY35" fmla="*/ 451292 h 565088"/>
                <a:gd name="connsiteX36" fmla="*/ 446972 w 608704"/>
                <a:gd name="connsiteY36" fmla="*/ 468876 h 565088"/>
                <a:gd name="connsiteX37" fmla="*/ 446879 w 608704"/>
                <a:gd name="connsiteY37" fmla="*/ 478645 h 565088"/>
                <a:gd name="connsiteX38" fmla="*/ 441056 w 608704"/>
                <a:gd name="connsiteY38" fmla="*/ 478180 h 565088"/>
                <a:gd name="connsiteX39" fmla="*/ 331714 w 608704"/>
                <a:gd name="connsiteY39" fmla="*/ 478180 h 565088"/>
                <a:gd name="connsiteX40" fmla="*/ 326263 w 608704"/>
                <a:gd name="connsiteY40" fmla="*/ 478598 h 565088"/>
                <a:gd name="connsiteX41" fmla="*/ 326263 w 608704"/>
                <a:gd name="connsiteY41" fmla="*/ 409517 h 565088"/>
                <a:gd name="connsiteX42" fmla="*/ 327148 w 608704"/>
                <a:gd name="connsiteY42" fmla="*/ 404307 h 565088"/>
                <a:gd name="connsiteX43" fmla="*/ 434301 w 608704"/>
                <a:gd name="connsiteY43" fmla="*/ 313130 h 565088"/>
                <a:gd name="connsiteX44" fmla="*/ 441568 w 608704"/>
                <a:gd name="connsiteY44" fmla="*/ 309036 h 565088"/>
                <a:gd name="connsiteX45" fmla="*/ 476136 w 608704"/>
                <a:gd name="connsiteY45" fmla="*/ 274472 h 565088"/>
                <a:gd name="connsiteX46" fmla="*/ 487131 w 608704"/>
                <a:gd name="connsiteY46" fmla="*/ 269960 h 565088"/>
                <a:gd name="connsiteX47" fmla="*/ 498126 w 608704"/>
                <a:gd name="connsiteY47" fmla="*/ 274472 h 565088"/>
                <a:gd name="connsiteX48" fmla="*/ 510612 w 608704"/>
                <a:gd name="connsiteY48" fmla="*/ 286986 h 565088"/>
                <a:gd name="connsiteX49" fmla="*/ 513873 w 608704"/>
                <a:gd name="connsiteY49" fmla="*/ 290242 h 565088"/>
                <a:gd name="connsiteX50" fmla="*/ 513873 w 608704"/>
                <a:gd name="connsiteY50" fmla="*/ 312199 h 565088"/>
                <a:gd name="connsiteX51" fmla="*/ 445948 w 608704"/>
                <a:gd name="connsiteY51" fmla="*/ 379978 h 565088"/>
                <a:gd name="connsiteX52" fmla="*/ 445948 w 608704"/>
                <a:gd name="connsiteY52" fmla="*/ 388723 h 565088"/>
                <a:gd name="connsiteX53" fmla="*/ 447159 w 608704"/>
                <a:gd name="connsiteY53" fmla="*/ 389886 h 565088"/>
                <a:gd name="connsiteX54" fmla="*/ 451538 w 608704"/>
                <a:gd name="connsiteY54" fmla="*/ 391700 h 565088"/>
                <a:gd name="connsiteX55" fmla="*/ 455964 w 608704"/>
                <a:gd name="connsiteY55" fmla="*/ 389886 h 565088"/>
                <a:gd name="connsiteX56" fmla="*/ 533626 w 608704"/>
                <a:gd name="connsiteY56" fmla="*/ 312292 h 565088"/>
                <a:gd name="connsiteX57" fmla="*/ 533999 w 608704"/>
                <a:gd name="connsiteY57" fmla="*/ 209345 h 565088"/>
                <a:gd name="connsiteX58" fmla="*/ 535024 w 608704"/>
                <a:gd name="connsiteY58" fmla="*/ 188644 h 565088"/>
                <a:gd name="connsiteX59" fmla="*/ 535909 w 608704"/>
                <a:gd name="connsiteY59" fmla="*/ 187761 h 565088"/>
                <a:gd name="connsiteX60" fmla="*/ 549326 w 608704"/>
                <a:gd name="connsiteY60" fmla="*/ 174363 h 565088"/>
                <a:gd name="connsiteX61" fmla="*/ 560321 w 608704"/>
                <a:gd name="connsiteY61" fmla="*/ 169851 h 565088"/>
                <a:gd name="connsiteX62" fmla="*/ 48337 w 608704"/>
                <a:gd name="connsiteY62" fmla="*/ 169851 h 565088"/>
                <a:gd name="connsiteX63" fmla="*/ 59331 w 608704"/>
                <a:gd name="connsiteY63" fmla="*/ 174364 h 565088"/>
                <a:gd name="connsiteX64" fmla="*/ 72749 w 608704"/>
                <a:gd name="connsiteY64" fmla="*/ 187763 h 565088"/>
                <a:gd name="connsiteX65" fmla="*/ 73587 w 608704"/>
                <a:gd name="connsiteY65" fmla="*/ 188647 h 565088"/>
                <a:gd name="connsiteX66" fmla="*/ 74659 w 608704"/>
                <a:gd name="connsiteY66" fmla="*/ 209352 h 565088"/>
                <a:gd name="connsiteX67" fmla="*/ 75031 w 608704"/>
                <a:gd name="connsiteY67" fmla="*/ 312361 h 565088"/>
                <a:gd name="connsiteX68" fmla="*/ 152601 w 608704"/>
                <a:gd name="connsiteY68" fmla="*/ 389874 h 565088"/>
                <a:gd name="connsiteX69" fmla="*/ 157027 w 608704"/>
                <a:gd name="connsiteY69" fmla="*/ 391688 h 565088"/>
                <a:gd name="connsiteX70" fmla="*/ 161452 w 608704"/>
                <a:gd name="connsiteY70" fmla="*/ 389874 h 565088"/>
                <a:gd name="connsiteX71" fmla="*/ 162617 w 608704"/>
                <a:gd name="connsiteY71" fmla="*/ 388711 h 565088"/>
                <a:gd name="connsiteX72" fmla="*/ 162617 w 608704"/>
                <a:gd name="connsiteY72" fmla="*/ 379964 h 565088"/>
                <a:gd name="connsiteX73" fmla="*/ 94738 w 608704"/>
                <a:gd name="connsiteY73" fmla="*/ 312175 h 565088"/>
                <a:gd name="connsiteX74" fmla="*/ 94738 w 608704"/>
                <a:gd name="connsiteY74" fmla="*/ 290214 h 565088"/>
                <a:gd name="connsiteX75" fmla="*/ 97953 w 608704"/>
                <a:gd name="connsiteY75" fmla="*/ 286958 h 565088"/>
                <a:gd name="connsiteX76" fmla="*/ 110485 w 608704"/>
                <a:gd name="connsiteY76" fmla="*/ 274442 h 565088"/>
                <a:gd name="connsiteX77" fmla="*/ 121480 w 608704"/>
                <a:gd name="connsiteY77" fmla="*/ 269929 h 565088"/>
                <a:gd name="connsiteX78" fmla="*/ 132474 w 608704"/>
                <a:gd name="connsiteY78" fmla="*/ 274442 h 565088"/>
                <a:gd name="connsiteX79" fmla="*/ 167136 w 608704"/>
                <a:gd name="connsiteY79" fmla="*/ 309011 h 565088"/>
                <a:gd name="connsiteX80" fmla="*/ 174404 w 608704"/>
                <a:gd name="connsiteY80" fmla="*/ 313105 h 565088"/>
                <a:gd name="connsiteX81" fmla="*/ 281556 w 608704"/>
                <a:gd name="connsiteY81" fmla="*/ 404297 h 565088"/>
                <a:gd name="connsiteX82" fmla="*/ 282441 w 608704"/>
                <a:gd name="connsiteY82" fmla="*/ 409508 h 565088"/>
                <a:gd name="connsiteX83" fmla="*/ 282441 w 608704"/>
                <a:gd name="connsiteY83" fmla="*/ 478786 h 565088"/>
                <a:gd name="connsiteX84" fmla="*/ 275686 w 608704"/>
                <a:gd name="connsiteY84" fmla="*/ 478088 h 565088"/>
                <a:gd name="connsiteX85" fmla="*/ 166344 w 608704"/>
                <a:gd name="connsiteY85" fmla="*/ 478088 h 565088"/>
                <a:gd name="connsiteX86" fmla="*/ 161825 w 608704"/>
                <a:gd name="connsiteY86" fmla="*/ 478414 h 565088"/>
                <a:gd name="connsiteX87" fmla="*/ 161732 w 608704"/>
                <a:gd name="connsiteY87" fmla="*/ 468783 h 565088"/>
                <a:gd name="connsiteX88" fmla="*/ 152741 w 608704"/>
                <a:gd name="connsiteY88" fmla="*/ 451242 h 565088"/>
                <a:gd name="connsiteX89" fmla="*/ 115842 w 608704"/>
                <a:gd name="connsiteY89" fmla="*/ 424769 h 565088"/>
                <a:gd name="connsiteX90" fmla="*/ 73215 w 608704"/>
                <a:gd name="connsiteY90" fmla="*/ 388711 h 565088"/>
                <a:gd name="connsiteX91" fmla="*/ 30820 w 608704"/>
                <a:gd name="connsiteY91" fmla="*/ 346325 h 565088"/>
                <a:gd name="connsiteX92" fmla="*/ 36596 w 608704"/>
                <a:gd name="connsiteY92" fmla="*/ 175248 h 565088"/>
                <a:gd name="connsiteX93" fmla="*/ 48337 w 608704"/>
                <a:gd name="connsiteY93" fmla="*/ 169851 h 565088"/>
                <a:gd name="connsiteX94" fmla="*/ 101464 w 608704"/>
                <a:gd name="connsiteY94" fmla="*/ 164593 h 565088"/>
                <a:gd name="connsiteX95" fmla="*/ 112641 w 608704"/>
                <a:gd name="connsiteY95" fmla="*/ 169193 h 565088"/>
                <a:gd name="connsiteX96" fmla="*/ 131324 w 608704"/>
                <a:gd name="connsiteY96" fmla="*/ 188128 h 565088"/>
                <a:gd name="connsiteX97" fmla="*/ 131557 w 608704"/>
                <a:gd name="connsiteY97" fmla="*/ 209667 h 565088"/>
                <a:gd name="connsiteX98" fmla="*/ 117486 w 608704"/>
                <a:gd name="connsiteY98" fmla="*/ 224601 h 565088"/>
                <a:gd name="connsiteX99" fmla="*/ 94656 w 608704"/>
                <a:gd name="connsiteY99" fmla="*/ 264005 h 565088"/>
                <a:gd name="connsiteX100" fmla="*/ 81564 w 608704"/>
                <a:gd name="connsiteY100" fmla="*/ 277078 h 565088"/>
                <a:gd name="connsiteX101" fmla="*/ 77091 w 608704"/>
                <a:gd name="connsiteY101" fmla="*/ 282614 h 565088"/>
                <a:gd name="connsiteX102" fmla="*/ 74435 w 608704"/>
                <a:gd name="connsiteY102" fmla="*/ 275542 h 565088"/>
                <a:gd name="connsiteX103" fmla="*/ 73224 w 608704"/>
                <a:gd name="connsiteY103" fmla="*/ 252188 h 565088"/>
                <a:gd name="connsiteX104" fmla="*/ 89158 w 608704"/>
                <a:gd name="connsiteY104" fmla="*/ 221205 h 565088"/>
                <a:gd name="connsiteX105" fmla="*/ 96799 w 608704"/>
                <a:gd name="connsiteY105" fmla="*/ 197851 h 565088"/>
                <a:gd name="connsiteX106" fmla="*/ 86782 w 608704"/>
                <a:gd name="connsiteY106" fmla="*/ 175520 h 565088"/>
                <a:gd name="connsiteX107" fmla="*/ 85617 w 608704"/>
                <a:gd name="connsiteY107" fmla="*/ 174357 h 565088"/>
                <a:gd name="connsiteX108" fmla="*/ 90323 w 608704"/>
                <a:gd name="connsiteY108" fmla="*/ 169379 h 565088"/>
                <a:gd name="connsiteX109" fmla="*/ 101464 w 608704"/>
                <a:gd name="connsiteY109" fmla="*/ 164593 h 565088"/>
                <a:gd name="connsiteX110" fmla="*/ 507200 w 608704"/>
                <a:gd name="connsiteY110" fmla="*/ 164524 h 565088"/>
                <a:gd name="connsiteX111" fmla="*/ 518327 w 608704"/>
                <a:gd name="connsiteY111" fmla="*/ 169311 h 565088"/>
                <a:gd name="connsiteX112" fmla="*/ 523035 w 608704"/>
                <a:gd name="connsiteY112" fmla="*/ 174289 h 565088"/>
                <a:gd name="connsiteX113" fmla="*/ 521870 w 608704"/>
                <a:gd name="connsiteY113" fmla="*/ 175453 h 565088"/>
                <a:gd name="connsiteX114" fmla="*/ 511895 w 608704"/>
                <a:gd name="connsiteY114" fmla="*/ 197788 h 565088"/>
                <a:gd name="connsiteX115" fmla="*/ 519539 w 608704"/>
                <a:gd name="connsiteY115" fmla="*/ 221100 h 565088"/>
                <a:gd name="connsiteX116" fmla="*/ 535387 w 608704"/>
                <a:gd name="connsiteY116" fmla="*/ 252183 h 565088"/>
                <a:gd name="connsiteX117" fmla="*/ 534221 w 608704"/>
                <a:gd name="connsiteY117" fmla="*/ 275542 h 565088"/>
                <a:gd name="connsiteX118" fmla="*/ 531565 w 608704"/>
                <a:gd name="connsiteY118" fmla="*/ 282615 h 565088"/>
                <a:gd name="connsiteX119" fmla="*/ 527090 w 608704"/>
                <a:gd name="connsiteY119" fmla="*/ 277078 h 565088"/>
                <a:gd name="connsiteX120" fmla="*/ 513946 w 608704"/>
                <a:gd name="connsiteY120" fmla="*/ 264002 h 565088"/>
                <a:gd name="connsiteX121" fmla="*/ 491154 w 608704"/>
                <a:gd name="connsiteY121" fmla="*/ 224590 h 565088"/>
                <a:gd name="connsiteX122" fmla="*/ 477032 w 608704"/>
                <a:gd name="connsiteY122" fmla="*/ 209653 h 565088"/>
                <a:gd name="connsiteX123" fmla="*/ 477311 w 608704"/>
                <a:gd name="connsiteY123" fmla="*/ 188109 h 565088"/>
                <a:gd name="connsiteX124" fmla="*/ 496002 w 608704"/>
                <a:gd name="connsiteY124" fmla="*/ 169124 h 565088"/>
                <a:gd name="connsiteX125" fmla="*/ 507200 w 608704"/>
                <a:gd name="connsiteY125" fmla="*/ 164524 h 565088"/>
                <a:gd name="connsiteX126" fmla="*/ 255331 w 608704"/>
                <a:gd name="connsiteY126" fmla="*/ 53303 h 565088"/>
                <a:gd name="connsiteX127" fmla="*/ 244789 w 608704"/>
                <a:gd name="connsiteY127" fmla="*/ 55176 h 565088"/>
                <a:gd name="connsiteX128" fmla="*/ 240503 w 608704"/>
                <a:gd name="connsiteY128" fmla="*/ 74437 h 565088"/>
                <a:gd name="connsiteX129" fmla="*/ 282110 w 608704"/>
                <a:gd name="connsiteY129" fmla="*/ 139662 h 565088"/>
                <a:gd name="connsiteX130" fmla="*/ 268132 w 608704"/>
                <a:gd name="connsiteY130" fmla="*/ 139662 h 565088"/>
                <a:gd name="connsiteX131" fmla="*/ 254154 w 608704"/>
                <a:gd name="connsiteY131" fmla="*/ 153619 h 565088"/>
                <a:gd name="connsiteX132" fmla="*/ 268132 w 608704"/>
                <a:gd name="connsiteY132" fmla="*/ 167576 h 565088"/>
                <a:gd name="connsiteX133" fmla="*/ 292174 w 608704"/>
                <a:gd name="connsiteY133" fmla="*/ 167576 h 565088"/>
                <a:gd name="connsiteX134" fmla="*/ 292174 w 608704"/>
                <a:gd name="connsiteY134" fmla="*/ 177346 h 565088"/>
                <a:gd name="connsiteX135" fmla="*/ 268132 w 608704"/>
                <a:gd name="connsiteY135" fmla="*/ 177346 h 565088"/>
                <a:gd name="connsiteX136" fmla="*/ 254154 w 608704"/>
                <a:gd name="connsiteY136" fmla="*/ 191302 h 565088"/>
                <a:gd name="connsiteX137" fmla="*/ 268132 w 608704"/>
                <a:gd name="connsiteY137" fmla="*/ 205259 h 565088"/>
                <a:gd name="connsiteX138" fmla="*/ 292174 w 608704"/>
                <a:gd name="connsiteY138" fmla="*/ 205259 h 565088"/>
                <a:gd name="connsiteX139" fmla="*/ 292174 w 608704"/>
                <a:gd name="connsiteY139" fmla="*/ 224706 h 565088"/>
                <a:gd name="connsiteX140" fmla="*/ 306151 w 608704"/>
                <a:gd name="connsiteY140" fmla="*/ 238663 h 565088"/>
                <a:gd name="connsiteX141" fmla="*/ 320129 w 608704"/>
                <a:gd name="connsiteY141" fmla="*/ 224706 h 565088"/>
                <a:gd name="connsiteX142" fmla="*/ 320129 w 608704"/>
                <a:gd name="connsiteY142" fmla="*/ 205259 h 565088"/>
                <a:gd name="connsiteX143" fmla="*/ 344171 w 608704"/>
                <a:gd name="connsiteY143" fmla="*/ 205259 h 565088"/>
                <a:gd name="connsiteX144" fmla="*/ 358149 w 608704"/>
                <a:gd name="connsiteY144" fmla="*/ 191302 h 565088"/>
                <a:gd name="connsiteX145" fmla="*/ 344171 w 608704"/>
                <a:gd name="connsiteY145" fmla="*/ 177346 h 565088"/>
                <a:gd name="connsiteX146" fmla="*/ 320129 w 608704"/>
                <a:gd name="connsiteY146" fmla="*/ 177346 h 565088"/>
                <a:gd name="connsiteX147" fmla="*/ 320129 w 608704"/>
                <a:gd name="connsiteY147" fmla="*/ 167576 h 565088"/>
                <a:gd name="connsiteX148" fmla="*/ 344264 w 608704"/>
                <a:gd name="connsiteY148" fmla="*/ 167576 h 565088"/>
                <a:gd name="connsiteX149" fmla="*/ 358242 w 608704"/>
                <a:gd name="connsiteY149" fmla="*/ 153619 h 565088"/>
                <a:gd name="connsiteX150" fmla="*/ 344264 w 608704"/>
                <a:gd name="connsiteY150" fmla="*/ 139662 h 565088"/>
                <a:gd name="connsiteX151" fmla="*/ 330286 w 608704"/>
                <a:gd name="connsiteY151" fmla="*/ 139662 h 565088"/>
                <a:gd name="connsiteX152" fmla="*/ 371893 w 608704"/>
                <a:gd name="connsiteY152" fmla="*/ 74437 h 565088"/>
                <a:gd name="connsiteX153" fmla="*/ 367793 w 608704"/>
                <a:gd name="connsiteY153" fmla="*/ 55176 h 565088"/>
                <a:gd name="connsiteX154" fmla="*/ 348457 w 608704"/>
                <a:gd name="connsiteY154" fmla="*/ 59456 h 565088"/>
                <a:gd name="connsiteX155" fmla="*/ 306291 w 608704"/>
                <a:gd name="connsiteY155" fmla="*/ 125426 h 565088"/>
                <a:gd name="connsiteX156" fmla="*/ 264125 w 608704"/>
                <a:gd name="connsiteY156" fmla="*/ 59456 h 565088"/>
                <a:gd name="connsiteX157" fmla="*/ 255331 w 608704"/>
                <a:gd name="connsiteY157" fmla="*/ 53303 h 565088"/>
                <a:gd name="connsiteX158" fmla="*/ 304940 w 608704"/>
                <a:gd name="connsiteY158" fmla="*/ 0 h 565088"/>
                <a:gd name="connsiteX159" fmla="*/ 447000 w 608704"/>
                <a:gd name="connsiteY159" fmla="*/ 141895 h 565088"/>
                <a:gd name="connsiteX160" fmla="*/ 304940 w 608704"/>
                <a:gd name="connsiteY160" fmla="*/ 283744 h 565088"/>
                <a:gd name="connsiteX161" fmla="*/ 162833 w 608704"/>
                <a:gd name="connsiteY161" fmla="*/ 141895 h 565088"/>
                <a:gd name="connsiteX162" fmla="*/ 304940 w 608704"/>
                <a:gd name="connsiteY162" fmla="*/ 0 h 56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608704" h="565088">
                  <a:moveTo>
                    <a:pt x="331621" y="496781"/>
                  </a:moveTo>
                  <a:lnTo>
                    <a:pt x="441006" y="496781"/>
                  </a:lnTo>
                  <a:cubicBezTo>
                    <a:pt x="442917" y="496781"/>
                    <a:pt x="444781" y="497060"/>
                    <a:pt x="446506" y="497758"/>
                  </a:cubicBezTo>
                  <a:cubicBezTo>
                    <a:pt x="449815" y="499015"/>
                    <a:pt x="452565" y="501341"/>
                    <a:pt x="454289" y="504273"/>
                  </a:cubicBezTo>
                  <a:cubicBezTo>
                    <a:pt x="455734" y="506646"/>
                    <a:pt x="456526" y="509345"/>
                    <a:pt x="456526" y="512276"/>
                  </a:cubicBezTo>
                  <a:lnTo>
                    <a:pt x="456526" y="517999"/>
                  </a:lnTo>
                  <a:lnTo>
                    <a:pt x="456526" y="549547"/>
                  </a:lnTo>
                  <a:cubicBezTo>
                    <a:pt x="456526" y="558109"/>
                    <a:pt x="449582" y="565088"/>
                    <a:pt x="441006" y="565088"/>
                  </a:cubicBezTo>
                  <a:lnTo>
                    <a:pt x="331621" y="565088"/>
                  </a:lnTo>
                  <a:cubicBezTo>
                    <a:pt x="323046" y="565088"/>
                    <a:pt x="316101" y="558109"/>
                    <a:pt x="316101" y="549547"/>
                  </a:cubicBezTo>
                  <a:lnTo>
                    <a:pt x="316101" y="517627"/>
                  </a:lnTo>
                  <a:lnTo>
                    <a:pt x="316101" y="512276"/>
                  </a:lnTo>
                  <a:cubicBezTo>
                    <a:pt x="316101" y="509251"/>
                    <a:pt x="316940" y="506367"/>
                    <a:pt x="318525" y="503947"/>
                  </a:cubicBezTo>
                  <a:cubicBezTo>
                    <a:pt x="320389" y="501109"/>
                    <a:pt x="323092" y="498875"/>
                    <a:pt x="326401" y="497712"/>
                  </a:cubicBezTo>
                  <a:cubicBezTo>
                    <a:pt x="328032" y="497060"/>
                    <a:pt x="329757" y="496781"/>
                    <a:pt x="331621" y="496781"/>
                  </a:cubicBezTo>
                  <a:close/>
                  <a:moveTo>
                    <a:pt x="166349" y="496640"/>
                  </a:moveTo>
                  <a:lnTo>
                    <a:pt x="275680" y="496640"/>
                  </a:lnTo>
                  <a:cubicBezTo>
                    <a:pt x="277963" y="496640"/>
                    <a:pt x="280152" y="497152"/>
                    <a:pt x="282109" y="498083"/>
                  </a:cubicBezTo>
                  <a:cubicBezTo>
                    <a:pt x="285276" y="499572"/>
                    <a:pt x="287978" y="502038"/>
                    <a:pt x="289515" y="505202"/>
                  </a:cubicBezTo>
                  <a:cubicBezTo>
                    <a:pt x="290587" y="507249"/>
                    <a:pt x="291192" y="509669"/>
                    <a:pt x="291192" y="512181"/>
                  </a:cubicBezTo>
                  <a:lnTo>
                    <a:pt x="291192" y="518928"/>
                  </a:lnTo>
                  <a:lnTo>
                    <a:pt x="291192" y="549453"/>
                  </a:lnTo>
                  <a:cubicBezTo>
                    <a:pt x="291192" y="558014"/>
                    <a:pt x="284251" y="564947"/>
                    <a:pt x="275680" y="564947"/>
                  </a:cubicBezTo>
                  <a:lnTo>
                    <a:pt x="166349" y="564947"/>
                  </a:lnTo>
                  <a:cubicBezTo>
                    <a:pt x="157732" y="564947"/>
                    <a:pt x="150837" y="558014"/>
                    <a:pt x="150884" y="549406"/>
                  </a:cubicBezTo>
                  <a:lnTo>
                    <a:pt x="150884" y="516276"/>
                  </a:lnTo>
                  <a:lnTo>
                    <a:pt x="150884" y="512181"/>
                  </a:lnTo>
                  <a:cubicBezTo>
                    <a:pt x="150884" y="508692"/>
                    <a:pt x="152002" y="505528"/>
                    <a:pt x="153912" y="502922"/>
                  </a:cubicBezTo>
                  <a:cubicBezTo>
                    <a:pt x="155915" y="500270"/>
                    <a:pt x="158756" y="498222"/>
                    <a:pt x="162064" y="497292"/>
                  </a:cubicBezTo>
                  <a:cubicBezTo>
                    <a:pt x="163415" y="496826"/>
                    <a:pt x="164859" y="496640"/>
                    <a:pt x="166349" y="496640"/>
                  </a:cubicBezTo>
                  <a:close/>
                  <a:moveTo>
                    <a:pt x="560321" y="169851"/>
                  </a:moveTo>
                  <a:cubicBezTo>
                    <a:pt x="564653" y="169851"/>
                    <a:pt x="569033" y="171618"/>
                    <a:pt x="572108" y="175247"/>
                  </a:cubicBezTo>
                  <a:cubicBezTo>
                    <a:pt x="650934" y="266843"/>
                    <a:pt x="577884" y="346298"/>
                    <a:pt x="577884" y="346298"/>
                  </a:cubicBezTo>
                  <a:lnTo>
                    <a:pt x="535489" y="388677"/>
                  </a:lnTo>
                  <a:cubicBezTo>
                    <a:pt x="522258" y="401795"/>
                    <a:pt x="508003" y="413890"/>
                    <a:pt x="492862" y="424822"/>
                  </a:cubicBezTo>
                  <a:lnTo>
                    <a:pt x="455964" y="451292"/>
                  </a:lnTo>
                  <a:cubicBezTo>
                    <a:pt x="450373" y="455385"/>
                    <a:pt x="446972" y="461898"/>
                    <a:pt x="446972" y="468876"/>
                  </a:cubicBezTo>
                  <a:lnTo>
                    <a:pt x="446879" y="478645"/>
                  </a:lnTo>
                  <a:cubicBezTo>
                    <a:pt x="445016" y="478366"/>
                    <a:pt x="443059" y="478180"/>
                    <a:pt x="441056" y="478180"/>
                  </a:cubicBezTo>
                  <a:lnTo>
                    <a:pt x="331714" y="478180"/>
                  </a:lnTo>
                  <a:cubicBezTo>
                    <a:pt x="329851" y="478180"/>
                    <a:pt x="328080" y="478273"/>
                    <a:pt x="326263" y="478598"/>
                  </a:cubicBezTo>
                  <a:lnTo>
                    <a:pt x="326263" y="409517"/>
                  </a:lnTo>
                  <a:cubicBezTo>
                    <a:pt x="326263" y="407703"/>
                    <a:pt x="326589" y="405982"/>
                    <a:pt x="327148" y="404307"/>
                  </a:cubicBezTo>
                  <a:cubicBezTo>
                    <a:pt x="350489" y="337599"/>
                    <a:pt x="417063" y="317316"/>
                    <a:pt x="434301" y="313130"/>
                  </a:cubicBezTo>
                  <a:cubicBezTo>
                    <a:pt x="437003" y="312432"/>
                    <a:pt x="439565" y="310990"/>
                    <a:pt x="441568" y="309036"/>
                  </a:cubicBezTo>
                  <a:lnTo>
                    <a:pt x="476136" y="274472"/>
                  </a:lnTo>
                  <a:cubicBezTo>
                    <a:pt x="479211" y="271449"/>
                    <a:pt x="483171" y="269960"/>
                    <a:pt x="487131" y="269960"/>
                  </a:cubicBezTo>
                  <a:cubicBezTo>
                    <a:pt x="491138" y="269960"/>
                    <a:pt x="495098" y="271449"/>
                    <a:pt x="498126" y="274472"/>
                  </a:cubicBezTo>
                  <a:lnTo>
                    <a:pt x="510612" y="286986"/>
                  </a:lnTo>
                  <a:lnTo>
                    <a:pt x="513873" y="290242"/>
                  </a:lnTo>
                  <a:cubicBezTo>
                    <a:pt x="519929" y="296290"/>
                    <a:pt x="519929" y="306105"/>
                    <a:pt x="513873" y="312199"/>
                  </a:cubicBezTo>
                  <a:lnTo>
                    <a:pt x="445948" y="379978"/>
                  </a:lnTo>
                  <a:cubicBezTo>
                    <a:pt x="443525" y="382397"/>
                    <a:pt x="443525" y="386304"/>
                    <a:pt x="445948" y="388723"/>
                  </a:cubicBezTo>
                  <a:lnTo>
                    <a:pt x="447159" y="389886"/>
                  </a:lnTo>
                  <a:cubicBezTo>
                    <a:pt x="448370" y="391096"/>
                    <a:pt x="449954" y="391700"/>
                    <a:pt x="451538" y="391700"/>
                  </a:cubicBezTo>
                  <a:cubicBezTo>
                    <a:pt x="453169" y="391700"/>
                    <a:pt x="454706" y="391142"/>
                    <a:pt x="455964" y="389886"/>
                  </a:cubicBezTo>
                  <a:lnTo>
                    <a:pt x="533626" y="312292"/>
                  </a:lnTo>
                  <a:cubicBezTo>
                    <a:pt x="533626" y="312292"/>
                    <a:pt x="581379" y="266983"/>
                    <a:pt x="533999" y="209345"/>
                  </a:cubicBezTo>
                  <a:cubicBezTo>
                    <a:pt x="528874" y="203205"/>
                    <a:pt x="529386" y="194273"/>
                    <a:pt x="535024" y="188644"/>
                  </a:cubicBezTo>
                  <a:lnTo>
                    <a:pt x="535909" y="187761"/>
                  </a:lnTo>
                  <a:lnTo>
                    <a:pt x="549326" y="174363"/>
                  </a:lnTo>
                  <a:cubicBezTo>
                    <a:pt x="552354" y="171339"/>
                    <a:pt x="556361" y="169851"/>
                    <a:pt x="560321" y="169851"/>
                  </a:cubicBezTo>
                  <a:close/>
                  <a:moveTo>
                    <a:pt x="48337" y="169851"/>
                  </a:moveTo>
                  <a:cubicBezTo>
                    <a:pt x="52297" y="169851"/>
                    <a:pt x="56257" y="171340"/>
                    <a:pt x="59331" y="174364"/>
                  </a:cubicBezTo>
                  <a:lnTo>
                    <a:pt x="72749" y="187763"/>
                  </a:lnTo>
                  <a:lnTo>
                    <a:pt x="73587" y="188647"/>
                  </a:lnTo>
                  <a:cubicBezTo>
                    <a:pt x="79178" y="194231"/>
                    <a:pt x="79690" y="203210"/>
                    <a:pt x="74659" y="209352"/>
                  </a:cubicBezTo>
                  <a:cubicBezTo>
                    <a:pt x="27279" y="266998"/>
                    <a:pt x="75031" y="312361"/>
                    <a:pt x="75031" y="312361"/>
                  </a:cubicBezTo>
                  <a:lnTo>
                    <a:pt x="152601" y="389874"/>
                  </a:lnTo>
                  <a:cubicBezTo>
                    <a:pt x="153859" y="391084"/>
                    <a:pt x="155396" y="391688"/>
                    <a:pt x="157027" y="391688"/>
                  </a:cubicBezTo>
                  <a:cubicBezTo>
                    <a:pt x="158657" y="391688"/>
                    <a:pt x="160195" y="391130"/>
                    <a:pt x="161452" y="389874"/>
                  </a:cubicBezTo>
                  <a:lnTo>
                    <a:pt x="162617" y="388711"/>
                  </a:lnTo>
                  <a:cubicBezTo>
                    <a:pt x="165040" y="386291"/>
                    <a:pt x="165040" y="382383"/>
                    <a:pt x="162617" y="379964"/>
                  </a:cubicBezTo>
                  <a:lnTo>
                    <a:pt x="94738" y="312175"/>
                  </a:lnTo>
                  <a:cubicBezTo>
                    <a:pt x="88635" y="306080"/>
                    <a:pt x="88635" y="296263"/>
                    <a:pt x="94738" y="290214"/>
                  </a:cubicBezTo>
                  <a:lnTo>
                    <a:pt x="97953" y="286958"/>
                  </a:lnTo>
                  <a:lnTo>
                    <a:pt x="110485" y="274442"/>
                  </a:lnTo>
                  <a:cubicBezTo>
                    <a:pt x="113560" y="271418"/>
                    <a:pt x="117520" y="269929"/>
                    <a:pt x="121480" y="269929"/>
                  </a:cubicBezTo>
                  <a:cubicBezTo>
                    <a:pt x="125486" y="269929"/>
                    <a:pt x="129446" y="271418"/>
                    <a:pt x="132474" y="274442"/>
                  </a:cubicBezTo>
                  <a:lnTo>
                    <a:pt x="167136" y="309011"/>
                  </a:lnTo>
                  <a:cubicBezTo>
                    <a:pt x="169139" y="310965"/>
                    <a:pt x="171702" y="312408"/>
                    <a:pt x="174404" y="313105"/>
                  </a:cubicBezTo>
                  <a:cubicBezTo>
                    <a:pt x="191641" y="317293"/>
                    <a:pt x="258216" y="337578"/>
                    <a:pt x="281556" y="404297"/>
                  </a:cubicBezTo>
                  <a:cubicBezTo>
                    <a:pt x="282115" y="405972"/>
                    <a:pt x="282441" y="407740"/>
                    <a:pt x="282441" y="409508"/>
                  </a:cubicBezTo>
                  <a:lnTo>
                    <a:pt x="282441" y="478786"/>
                  </a:lnTo>
                  <a:cubicBezTo>
                    <a:pt x="280252" y="478367"/>
                    <a:pt x="277969" y="478088"/>
                    <a:pt x="275686" y="478088"/>
                  </a:cubicBezTo>
                  <a:lnTo>
                    <a:pt x="166344" y="478088"/>
                  </a:lnTo>
                  <a:cubicBezTo>
                    <a:pt x="164807" y="478088"/>
                    <a:pt x="163316" y="478227"/>
                    <a:pt x="161825" y="478414"/>
                  </a:cubicBezTo>
                  <a:lnTo>
                    <a:pt x="161732" y="468783"/>
                  </a:lnTo>
                  <a:cubicBezTo>
                    <a:pt x="161732" y="461850"/>
                    <a:pt x="158378" y="455290"/>
                    <a:pt x="152741" y="451242"/>
                  </a:cubicBezTo>
                  <a:lnTo>
                    <a:pt x="115842" y="424769"/>
                  </a:lnTo>
                  <a:cubicBezTo>
                    <a:pt x="100701" y="413881"/>
                    <a:pt x="86399" y="401785"/>
                    <a:pt x="73215" y="388711"/>
                  </a:cubicBezTo>
                  <a:lnTo>
                    <a:pt x="30820" y="346325"/>
                  </a:lnTo>
                  <a:cubicBezTo>
                    <a:pt x="30820" y="346325"/>
                    <a:pt x="-42230" y="266858"/>
                    <a:pt x="36596" y="175248"/>
                  </a:cubicBezTo>
                  <a:cubicBezTo>
                    <a:pt x="39625" y="171665"/>
                    <a:pt x="43957" y="169851"/>
                    <a:pt x="48337" y="169851"/>
                  </a:cubicBezTo>
                  <a:close/>
                  <a:moveTo>
                    <a:pt x="101464" y="164593"/>
                  </a:moveTo>
                  <a:cubicBezTo>
                    <a:pt x="105512" y="164564"/>
                    <a:pt x="109566" y="166100"/>
                    <a:pt x="112641" y="169193"/>
                  </a:cubicBezTo>
                  <a:lnTo>
                    <a:pt x="131324" y="188128"/>
                  </a:lnTo>
                  <a:cubicBezTo>
                    <a:pt x="137148" y="194082"/>
                    <a:pt x="137288" y="203573"/>
                    <a:pt x="131557" y="209667"/>
                  </a:cubicBezTo>
                  <a:lnTo>
                    <a:pt x="117486" y="224601"/>
                  </a:lnTo>
                  <a:cubicBezTo>
                    <a:pt x="102483" y="238790"/>
                    <a:pt x="96100" y="252142"/>
                    <a:pt x="94656" y="264005"/>
                  </a:cubicBezTo>
                  <a:lnTo>
                    <a:pt x="81564" y="277078"/>
                  </a:lnTo>
                  <a:cubicBezTo>
                    <a:pt x="79886" y="278799"/>
                    <a:pt x="78395" y="280613"/>
                    <a:pt x="77091" y="282614"/>
                  </a:cubicBezTo>
                  <a:cubicBezTo>
                    <a:pt x="76112" y="280427"/>
                    <a:pt x="75181" y="278055"/>
                    <a:pt x="74435" y="275542"/>
                  </a:cubicBezTo>
                  <a:cubicBezTo>
                    <a:pt x="72105" y="267820"/>
                    <a:pt x="71733" y="259958"/>
                    <a:pt x="73224" y="252188"/>
                  </a:cubicBezTo>
                  <a:cubicBezTo>
                    <a:pt x="75227" y="242047"/>
                    <a:pt x="80492" y="231533"/>
                    <a:pt x="89158" y="221205"/>
                  </a:cubicBezTo>
                  <a:cubicBezTo>
                    <a:pt x="94470" y="214692"/>
                    <a:pt x="97219" y="206364"/>
                    <a:pt x="96799" y="197851"/>
                  </a:cubicBezTo>
                  <a:cubicBezTo>
                    <a:pt x="96287" y="189430"/>
                    <a:pt x="92746" y="181475"/>
                    <a:pt x="86782" y="175520"/>
                  </a:cubicBezTo>
                  <a:lnTo>
                    <a:pt x="85617" y="174357"/>
                  </a:lnTo>
                  <a:lnTo>
                    <a:pt x="90323" y="169379"/>
                  </a:lnTo>
                  <a:cubicBezTo>
                    <a:pt x="93375" y="166216"/>
                    <a:pt x="97417" y="164622"/>
                    <a:pt x="101464" y="164593"/>
                  </a:cubicBezTo>
                  <a:close/>
                  <a:moveTo>
                    <a:pt x="507200" y="164524"/>
                  </a:moveTo>
                  <a:cubicBezTo>
                    <a:pt x="511255" y="164553"/>
                    <a:pt x="515298" y="166147"/>
                    <a:pt x="518327" y="169311"/>
                  </a:cubicBezTo>
                  <a:lnTo>
                    <a:pt x="523035" y="174289"/>
                  </a:lnTo>
                  <a:lnTo>
                    <a:pt x="521870" y="175453"/>
                  </a:lnTo>
                  <a:cubicBezTo>
                    <a:pt x="515904" y="181409"/>
                    <a:pt x="512361" y="189366"/>
                    <a:pt x="511895" y="197788"/>
                  </a:cubicBezTo>
                  <a:cubicBezTo>
                    <a:pt x="511429" y="206210"/>
                    <a:pt x="514133" y="214539"/>
                    <a:pt x="519539" y="221100"/>
                  </a:cubicBezTo>
                  <a:cubicBezTo>
                    <a:pt x="528069" y="231523"/>
                    <a:pt x="533429" y="241946"/>
                    <a:pt x="535387" y="252183"/>
                  </a:cubicBezTo>
                  <a:cubicBezTo>
                    <a:pt x="536971" y="259954"/>
                    <a:pt x="536505" y="267818"/>
                    <a:pt x="534221" y="275542"/>
                  </a:cubicBezTo>
                  <a:cubicBezTo>
                    <a:pt x="533476" y="278055"/>
                    <a:pt x="532543" y="280428"/>
                    <a:pt x="531565" y="282615"/>
                  </a:cubicBezTo>
                  <a:cubicBezTo>
                    <a:pt x="530306" y="280614"/>
                    <a:pt x="528815" y="278799"/>
                    <a:pt x="527090" y="277078"/>
                  </a:cubicBezTo>
                  <a:lnTo>
                    <a:pt x="513946" y="264002"/>
                  </a:lnTo>
                  <a:cubicBezTo>
                    <a:pt x="512548" y="252137"/>
                    <a:pt x="506069" y="238782"/>
                    <a:pt x="491154" y="224590"/>
                  </a:cubicBezTo>
                  <a:lnTo>
                    <a:pt x="477032" y="209653"/>
                  </a:lnTo>
                  <a:cubicBezTo>
                    <a:pt x="471345" y="203558"/>
                    <a:pt x="471438" y="194065"/>
                    <a:pt x="477311" y="188109"/>
                  </a:cubicBezTo>
                  <a:lnTo>
                    <a:pt x="496002" y="169124"/>
                  </a:lnTo>
                  <a:cubicBezTo>
                    <a:pt x="499078" y="166030"/>
                    <a:pt x="503145" y="164495"/>
                    <a:pt x="507200" y="164524"/>
                  </a:cubicBezTo>
                  <a:close/>
                  <a:moveTo>
                    <a:pt x="255331" y="53303"/>
                  </a:moveTo>
                  <a:cubicBezTo>
                    <a:pt x="251836" y="52524"/>
                    <a:pt x="248051" y="53083"/>
                    <a:pt x="244789" y="55176"/>
                  </a:cubicBezTo>
                  <a:cubicBezTo>
                    <a:pt x="238266" y="59317"/>
                    <a:pt x="236356" y="67923"/>
                    <a:pt x="240503" y="74437"/>
                  </a:cubicBezTo>
                  <a:lnTo>
                    <a:pt x="282110" y="139662"/>
                  </a:lnTo>
                  <a:lnTo>
                    <a:pt x="268132" y="139662"/>
                  </a:lnTo>
                  <a:cubicBezTo>
                    <a:pt x="260444" y="139662"/>
                    <a:pt x="254154" y="145896"/>
                    <a:pt x="254154" y="153619"/>
                  </a:cubicBezTo>
                  <a:cubicBezTo>
                    <a:pt x="254154" y="161295"/>
                    <a:pt x="260444" y="167576"/>
                    <a:pt x="268132" y="167576"/>
                  </a:cubicBezTo>
                  <a:lnTo>
                    <a:pt x="292174" y="167576"/>
                  </a:lnTo>
                  <a:lnTo>
                    <a:pt x="292174" y="177346"/>
                  </a:lnTo>
                  <a:lnTo>
                    <a:pt x="268132" y="177346"/>
                  </a:lnTo>
                  <a:cubicBezTo>
                    <a:pt x="260444" y="177346"/>
                    <a:pt x="254154" y="183626"/>
                    <a:pt x="254154" y="191302"/>
                  </a:cubicBezTo>
                  <a:cubicBezTo>
                    <a:pt x="254154" y="199025"/>
                    <a:pt x="260444" y="205259"/>
                    <a:pt x="268132" y="205259"/>
                  </a:cubicBezTo>
                  <a:lnTo>
                    <a:pt x="292174" y="205259"/>
                  </a:lnTo>
                  <a:lnTo>
                    <a:pt x="292174" y="224706"/>
                  </a:lnTo>
                  <a:cubicBezTo>
                    <a:pt x="292174" y="232382"/>
                    <a:pt x="298464" y="238663"/>
                    <a:pt x="306151" y="238663"/>
                  </a:cubicBezTo>
                  <a:cubicBezTo>
                    <a:pt x="313886" y="238663"/>
                    <a:pt x="320129" y="232382"/>
                    <a:pt x="320129" y="224706"/>
                  </a:cubicBezTo>
                  <a:lnTo>
                    <a:pt x="320129" y="205259"/>
                  </a:lnTo>
                  <a:lnTo>
                    <a:pt x="344171" y="205259"/>
                  </a:lnTo>
                  <a:cubicBezTo>
                    <a:pt x="351905" y="205259"/>
                    <a:pt x="358149" y="199025"/>
                    <a:pt x="358149" y="191302"/>
                  </a:cubicBezTo>
                  <a:cubicBezTo>
                    <a:pt x="358149" y="183626"/>
                    <a:pt x="351905" y="177346"/>
                    <a:pt x="344171" y="177346"/>
                  </a:cubicBezTo>
                  <a:lnTo>
                    <a:pt x="320129" y="177346"/>
                  </a:lnTo>
                  <a:lnTo>
                    <a:pt x="320129" y="167576"/>
                  </a:lnTo>
                  <a:lnTo>
                    <a:pt x="344264" y="167576"/>
                  </a:lnTo>
                  <a:cubicBezTo>
                    <a:pt x="351952" y="167576"/>
                    <a:pt x="358242" y="161295"/>
                    <a:pt x="358242" y="153619"/>
                  </a:cubicBezTo>
                  <a:cubicBezTo>
                    <a:pt x="358242" y="145896"/>
                    <a:pt x="351952" y="139662"/>
                    <a:pt x="344264" y="139662"/>
                  </a:cubicBezTo>
                  <a:lnTo>
                    <a:pt x="330286" y="139662"/>
                  </a:lnTo>
                  <a:lnTo>
                    <a:pt x="371893" y="74437"/>
                  </a:lnTo>
                  <a:cubicBezTo>
                    <a:pt x="376040" y="67923"/>
                    <a:pt x="374130" y="59317"/>
                    <a:pt x="367793" y="55176"/>
                  </a:cubicBezTo>
                  <a:cubicBezTo>
                    <a:pt x="361270" y="50989"/>
                    <a:pt x="352651" y="52943"/>
                    <a:pt x="348457" y="59456"/>
                  </a:cubicBezTo>
                  <a:lnTo>
                    <a:pt x="306291" y="125426"/>
                  </a:lnTo>
                  <a:lnTo>
                    <a:pt x="264125" y="59456"/>
                  </a:lnTo>
                  <a:cubicBezTo>
                    <a:pt x="262029" y="56200"/>
                    <a:pt x="258825" y="54083"/>
                    <a:pt x="255331" y="53303"/>
                  </a:cubicBezTo>
                  <a:close/>
                  <a:moveTo>
                    <a:pt x="304940" y="0"/>
                  </a:moveTo>
                  <a:cubicBezTo>
                    <a:pt x="383402" y="0"/>
                    <a:pt x="447000" y="63550"/>
                    <a:pt x="447000" y="141895"/>
                  </a:cubicBezTo>
                  <a:cubicBezTo>
                    <a:pt x="447000" y="220240"/>
                    <a:pt x="383402" y="283744"/>
                    <a:pt x="304940" y="283744"/>
                  </a:cubicBezTo>
                  <a:cubicBezTo>
                    <a:pt x="226478" y="283744"/>
                    <a:pt x="162833" y="220240"/>
                    <a:pt x="162833" y="141895"/>
                  </a:cubicBezTo>
                  <a:cubicBezTo>
                    <a:pt x="162833" y="63550"/>
                    <a:pt x="226478" y="0"/>
                    <a:pt x="304940" y="0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4" name="Rectangle 12"/>
            <p:cNvSpPr/>
            <p:nvPr/>
          </p:nvSpPr>
          <p:spPr>
            <a:xfrm>
              <a:off x="6343705" y="4817559"/>
              <a:ext cx="298316" cy="288320"/>
            </a:xfrm>
            <a:custGeom>
              <a:avLst/>
              <a:gdLst>
                <a:gd name="T0" fmla="*/ 6828 w 8160"/>
                <a:gd name="T1" fmla="*/ 5054 h 7898"/>
                <a:gd name="T2" fmla="*/ 7938 w 8160"/>
                <a:gd name="T3" fmla="*/ 5453 h 7898"/>
                <a:gd name="T4" fmla="*/ 6533 w 8160"/>
                <a:gd name="T5" fmla="*/ 5853 h 7898"/>
                <a:gd name="T6" fmla="*/ 7539 w 8160"/>
                <a:gd name="T7" fmla="*/ 6312 h 7898"/>
                <a:gd name="T8" fmla="*/ 7539 w 8160"/>
                <a:gd name="T9" fmla="*/ 7111 h 7898"/>
                <a:gd name="T10" fmla="*/ 6533 w 8160"/>
                <a:gd name="T11" fmla="*/ 7288 h 7898"/>
                <a:gd name="T12" fmla="*/ 5437 w 8160"/>
                <a:gd name="T13" fmla="*/ 7288 h 7898"/>
                <a:gd name="T14" fmla="*/ 4432 w 8160"/>
                <a:gd name="T15" fmla="*/ 7111 h 7898"/>
                <a:gd name="T16" fmla="*/ 4432 w 8160"/>
                <a:gd name="T17" fmla="*/ 6312 h 7898"/>
                <a:gd name="T18" fmla="*/ 5437 w 8160"/>
                <a:gd name="T19" fmla="*/ 5853 h 7898"/>
                <a:gd name="T20" fmla="*/ 4032 w 8160"/>
                <a:gd name="T21" fmla="*/ 5453 h 7898"/>
                <a:gd name="T22" fmla="*/ 5126 w 8160"/>
                <a:gd name="T23" fmla="*/ 5054 h 7898"/>
                <a:gd name="T24" fmla="*/ 2570 w 8160"/>
                <a:gd name="T25" fmla="*/ 7578 h 7898"/>
                <a:gd name="T26" fmla="*/ 1764 w 8160"/>
                <a:gd name="T27" fmla="*/ 7205 h 7898"/>
                <a:gd name="T28" fmla="*/ 1937 w 8160"/>
                <a:gd name="T29" fmla="*/ 6673 h 7898"/>
                <a:gd name="T30" fmla="*/ 1466 w 8160"/>
                <a:gd name="T31" fmla="*/ 5814 h 7898"/>
                <a:gd name="T32" fmla="*/ 0 w 8160"/>
                <a:gd name="T33" fmla="*/ 4875 h 7898"/>
                <a:gd name="T34" fmla="*/ 819 w 8160"/>
                <a:gd name="T35" fmla="*/ 4471 h 7898"/>
                <a:gd name="T36" fmla="*/ 2794 w 8160"/>
                <a:gd name="T37" fmla="*/ 4451 h 7898"/>
                <a:gd name="T38" fmla="*/ 1798 w 8160"/>
                <a:gd name="T39" fmla="*/ 3808 h 7898"/>
                <a:gd name="T40" fmla="*/ 162 w 8160"/>
                <a:gd name="T41" fmla="*/ 2285 h 7898"/>
                <a:gd name="T42" fmla="*/ 1466 w 8160"/>
                <a:gd name="T43" fmla="*/ 468 h 7898"/>
                <a:gd name="T44" fmla="*/ 2406 w 8160"/>
                <a:gd name="T45" fmla="*/ 468 h 7898"/>
                <a:gd name="T46" fmla="*/ 3457 w 8160"/>
                <a:gd name="T47" fmla="*/ 1233 h 7898"/>
                <a:gd name="T48" fmla="*/ 3190 w 8160"/>
                <a:gd name="T49" fmla="*/ 2165 h 7898"/>
                <a:gd name="T50" fmla="*/ 1876 w 8160"/>
                <a:gd name="T51" fmla="*/ 1755 h 7898"/>
                <a:gd name="T52" fmla="*/ 1242 w 8160"/>
                <a:gd name="T53" fmla="*/ 2199 h 7898"/>
                <a:gd name="T54" fmla="*/ 3521 w 8160"/>
                <a:gd name="T55" fmla="*/ 3423 h 7898"/>
                <a:gd name="T56" fmla="*/ 5312 w 8160"/>
                <a:gd name="T57" fmla="*/ 620 h 7898"/>
                <a:gd name="T58" fmla="*/ 4807 w 8160"/>
                <a:gd name="T59" fmla="*/ 2762 h 7898"/>
                <a:gd name="T60" fmla="*/ 5991 w 8160"/>
                <a:gd name="T61" fmla="*/ 4498 h 7898"/>
                <a:gd name="T62" fmla="*/ 7612 w 8160"/>
                <a:gd name="T63" fmla="*/ 2567 h 7898"/>
                <a:gd name="T64" fmla="*/ 8020 w 8160"/>
                <a:gd name="T65" fmla="*/ 3492 h 7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160" h="7898">
                  <a:moveTo>
                    <a:pt x="8020" y="3492"/>
                  </a:moveTo>
                  <a:lnTo>
                    <a:pt x="6828" y="5054"/>
                  </a:lnTo>
                  <a:lnTo>
                    <a:pt x="7539" y="5054"/>
                  </a:lnTo>
                  <a:cubicBezTo>
                    <a:pt x="7761" y="5054"/>
                    <a:pt x="7938" y="5231"/>
                    <a:pt x="7938" y="5453"/>
                  </a:cubicBezTo>
                  <a:cubicBezTo>
                    <a:pt x="7938" y="5675"/>
                    <a:pt x="7761" y="5853"/>
                    <a:pt x="7539" y="5853"/>
                  </a:cubicBezTo>
                  <a:lnTo>
                    <a:pt x="6533" y="5853"/>
                  </a:lnTo>
                  <a:lnTo>
                    <a:pt x="6533" y="6312"/>
                  </a:lnTo>
                  <a:lnTo>
                    <a:pt x="7539" y="6312"/>
                  </a:lnTo>
                  <a:cubicBezTo>
                    <a:pt x="7761" y="6312"/>
                    <a:pt x="7938" y="6489"/>
                    <a:pt x="7938" y="6711"/>
                  </a:cubicBezTo>
                  <a:cubicBezTo>
                    <a:pt x="7938" y="6933"/>
                    <a:pt x="7761" y="7111"/>
                    <a:pt x="7539" y="7111"/>
                  </a:cubicBezTo>
                  <a:lnTo>
                    <a:pt x="6533" y="7111"/>
                  </a:lnTo>
                  <a:lnTo>
                    <a:pt x="6533" y="7288"/>
                  </a:lnTo>
                  <a:cubicBezTo>
                    <a:pt x="6533" y="7592"/>
                    <a:pt x="6289" y="7836"/>
                    <a:pt x="5984" y="7836"/>
                  </a:cubicBezTo>
                  <a:cubicBezTo>
                    <a:pt x="5681" y="7836"/>
                    <a:pt x="5437" y="7592"/>
                    <a:pt x="5437" y="7288"/>
                  </a:cubicBezTo>
                  <a:lnTo>
                    <a:pt x="5437" y="7111"/>
                  </a:lnTo>
                  <a:lnTo>
                    <a:pt x="4432" y="7111"/>
                  </a:lnTo>
                  <a:cubicBezTo>
                    <a:pt x="4209" y="7111"/>
                    <a:pt x="4032" y="6934"/>
                    <a:pt x="4032" y="6711"/>
                  </a:cubicBezTo>
                  <a:cubicBezTo>
                    <a:pt x="4032" y="6489"/>
                    <a:pt x="4209" y="6312"/>
                    <a:pt x="4432" y="6312"/>
                  </a:cubicBezTo>
                  <a:lnTo>
                    <a:pt x="5437" y="6312"/>
                  </a:lnTo>
                  <a:lnTo>
                    <a:pt x="5437" y="5853"/>
                  </a:lnTo>
                  <a:lnTo>
                    <a:pt x="4432" y="5853"/>
                  </a:lnTo>
                  <a:cubicBezTo>
                    <a:pt x="4209" y="5853"/>
                    <a:pt x="4032" y="5675"/>
                    <a:pt x="4032" y="5453"/>
                  </a:cubicBezTo>
                  <a:cubicBezTo>
                    <a:pt x="4032" y="5232"/>
                    <a:pt x="4209" y="5054"/>
                    <a:pt x="4432" y="5054"/>
                  </a:cubicBezTo>
                  <a:lnTo>
                    <a:pt x="5126" y="5054"/>
                  </a:lnTo>
                  <a:lnTo>
                    <a:pt x="4270" y="3918"/>
                  </a:lnTo>
                  <a:lnTo>
                    <a:pt x="2570" y="7578"/>
                  </a:lnTo>
                  <a:cubicBezTo>
                    <a:pt x="2467" y="7801"/>
                    <a:pt x="2203" y="7898"/>
                    <a:pt x="1981" y="7795"/>
                  </a:cubicBezTo>
                  <a:cubicBezTo>
                    <a:pt x="1757" y="7691"/>
                    <a:pt x="1661" y="7428"/>
                    <a:pt x="1764" y="7205"/>
                  </a:cubicBezTo>
                  <a:lnTo>
                    <a:pt x="2020" y="6656"/>
                  </a:lnTo>
                  <a:cubicBezTo>
                    <a:pt x="1992" y="6661"/>
                    <a:pt x="1966" y="6673"/>
                    <a:pt x="1937" y="6673"/>
                  </a:cubicBezTo>
                  <a:cubicBezTo>
                    <a:pt x="1677" y="6673"/>
                    <a:pt x="1466" y="6462"/>
                    <a:pt x="1466" y="6203"/>
                  </a:cubicBezTo>
                  <a:lnTo>
                    <a:pt x="1466" y="5814"/>
                  </a:lnTo>
                  <a:cubicBezTo>
                    <a:pt x="1021" y="5730"/>
                    <a:pt x="587" y="5557"/>
                    <a:pt x="205" y="5283"/>
                  </a:cubicBezTo>
                  <a:cubicBezTo>
                    <a:pt x="85" y="5199"/>
                    <a:pt x="0" y="5043"/>
                    <a:pt x="0" y="4875"/>
                  </a:cubicBezTo>
                  <a:cubicBezTo>
                    <a:pt x="0" y="4591"/>
                    <a:pt x="225" y="4374"/>
                    <a:pt x="508" y="4374"/>
                  </a:cubicBezTo>
                  <a:cubicBezTo>
                    <a:pt x="648" y="4374"/>
                    <a:pt x="748" y="4422"/>
                    <a:pt x="819" y="4471"/>
                  </a:cubicBezTo>
                  <a:cubicBezTo>
                    <a:pt x="1192" y="4747"/>
                    <a:pt x="1601" y="4916"/>
                    <a:pt x="2081" y="4916"/>
                  </a:cubicBezTo>
                  <a:cubicBezTo>
                    <a:pt x="2526" y="4916"/>
                    <a:pt x="2794" y="4739"/>
                    <a:pt x="2794" y="4451"/>
                  </a:cubicBezTo>
                  <a:lnTo>
                    <a:pt x="2794" y="4437"/>
                  </a:lnTo>
                  <a:cubicBezTo>
                    <a:pt x="2794" y="4161"/>
                    <a:pt x="2624" y="4021"/>
                    <a:pt x="1798" y="3808"/>
                  </a:cubicBezTo>
                  <a:cubicBezTo>
                    <a:pt x="805" y="3555"/>
                    <a:pt x="162" y="3280"/>
                    <a:pt x="162" y="2299"/>
                  </a:cubicBezTo>
                  <a:lnTo>
                    <a:pt x="162" y="2285"/>
                  </a:lnTo>
                  <a:cubicBezTo>
                    <a:pt x="162" y="1521"/>
                    <a:pt x="688" y="981"/>
                    <a:pt x="1466" y="837"/>
                  </a:cubicBezTo>
                  <a:lnTo>
                    <a:pt x="1466" y="468"/>
                  </a:lnTo>
                  <a:cubicBezTo>
                    <a:pt x="1466" y="210"/>
                    <a:pt x="1677" y="0"/>
                    <a:pt x="1937" y="0"/>
                  </a:cubicBezTo>
                  <a:cubicBezTo>
                    <a:pt x="2196" y="0"/>
                    <a:pt x="2406" y="210"/>
                    <a:pt x="2406" y="468"/>
                  </a:cubicBezTo>
                  <a:lnTo>
                    <a:pt x="2406" y="840"/>
                  </a:lnTo>
                  <a:cubicBezTo>
                    <a:pt x="2794" y="904"/>
                    <a:pt x="3146" y="1035"/>
                    <a:pt x="3457" y="1233"/>
                  </a:cubicBezTo>
                  <a:cubicBezTo>
                    <a:pt x="3577" y="1303"/>
                    <a:pt x="3697" y="1452"/>
                    <a:pt x="3697" y="1663"/>
                  </a:cubicBezTo>
                  <a:cubicBezTo>
                    <a:pt x="3697" y="1945"/>
                    <a:pt x="3472" y="2165"/>
                    <a:pt x="3190" y="2165"/>
                  </a:cubicBezTo>
                  <a:cubicBezTo>
                    <a:pt x="3083" y="2165"/>
                    <a:pt x="2999" y="2136"/>
                    <a:pt x="2914" y="2087"/>
                  </a:cubicBezTo>
                  <a:cubicBezTo>
                    <a:pt x="2555" y="1875"/>
                    <a:pt x="2215" y="1755"/>
                    <a:pt x="1876" y="1755"/>
                  </a:cubicBezTo>
                  <a:cubicBezTo>
                    <a:pt x="1460" y="1755"/>
                    <a:pt x="1242" y="1945"/>
                    <a:pt x="1242" y="2185"/>
                  </a:cubicBezTo>
                  <a:lnTo>
                    <a:pt x="1242" y="2199"/>
                  </a:lnTo>
                  <a:cubicBezTo>
                    <a:pt x="1242" y="2523"/>
                    <a:pt x="1453" y="2629"/>
                    <a:pt x="2307" y="2847"/>
                  </a:cubicBezTo>
                  <a:cubicBezTo>
                    <a:pt x="2847" y="2989"/>
                    <a:pt x="3255" y="3161"/>
                    <a:pt x="3521" y="3423"/>
                  </a:cubicBezTo>
                  <a:lnTo>
                    <a:pt x="4723" y="836"/>
                  </a:lnTo>
                  <a:cubicBezTo>
                    <a:pt x="4826" y="613"/>
                    <a:pt x="5090" y="517"/>
                    <a:pt x="5312" y="620"/>
                  </a:cubicBezTo>
                  <a:cubicBezTo>
                    <a:pt x="5535" y="723"/>
                    <a:pt x="5632" y="986"/>
                    <a:pt x="5528" y="1209"/>
                  </a:cubicBezTo>
                  <a:lnTo>
                    <a:pt x="4807" y="2762"/>
                  </a:lnTo>
                  <a:cubicBezTo>
                    <a:pt x="4842" y="2799"/>
                    <a:pt x="4875" y="2840"/>
                    <a:pt x="4904" y="2886"/>
                  </a:cubicBezTo>
                  <a:lnTo>
                    <a:pt x="5991" y="4498"/>
                  </a:lnTo>
                  <a:lnTo>
                    <a:pt x="7087" y="2900"/>
                  </a:lnTo>
                  <a:cubicBezTo>
                    <a:pt x="7198" y="2737"/>
                    <a:pt x="7361" y="2567"/>
                    <a:pt x="7612" y="2567"/>
                  </a:cubicBezTo>
                  <a:cubicBezTo>
                    <a:pt x="7909" y="2567"/>
                    <a:pt x="8160" y="2766"/>
                    <a:pt x="8160" y="3100"/>
                  </a:cubicBezTo>
                  <a:cubicBezTo>
                    <a:pt x="8160" y="3255"/>
                    <a:pt x="8101" y="3382"/>
                    <a:pt x="8020" y="3492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0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75" name="矩形 74"/>
          <p:cNvSpPr/>
          <p:nvPr/>
        </p:nvSpPr>
        <p:spPr>
          <a:xfrm flipH="1">
            <a:off x="8483599" y="1152887"/>
            <a:ext cx="172715" cy="46498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8582317" y="1152887"/>
            <a:ext cx="2875167" cy="4656138"/>
            <a:chOff x="8621508" y="1152887"/>
            <a:chExt cx="2875167" cy="4656138"/>
          </a:xfrm>
        </p:grpSpPr>
        <p:sp>
          <p:nvSpPr>
            <p:cNvPr id="36" name="矩形 35"/>
            <p:cNvSpPr/>
            <p:nvPr/>
          </p:nvSpPr>
          <p:spPr>
            <a:xfrm>
              <a:off x="8621509" y="1152887"/>
              <a:ext cx="2875166" cy="4656138"/>
            </a:xfrm>
            <a:prstGeom prst="rect">
              <a:avLst/>
            </a:prstGeom>
            <a:blipFill dpi="0" rotWithShape="1">
              <a:blip r:embed="rId1"/>
              <a:srcRect/>
              <a:stretch>
                <a:fillRect l="-62460" r="-6246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 Light"/>
                <a:cs typeface="+mn-cs"/>
              </a:endParaRPr>
            </a:p>
          </p:txBody>
        </p:sp>
        <p:sp>
          <p:nvSpPr>
            <p:cNvPr id="76" name="矩形 75"/>
            <p:cNvSpPr/>
            <p:nvPr/>
          </p:nvSpPr>
          <p:spPr>
            <a:xfrm>
              <a:off x="8621508" y="1152887"/>
              <a:ext cx="2875167" cy="4649892"/>
            </a:xfrm>
            <a:prstGeom prst="rect">
              <a:avLst/>
            </a:prstGeom>
            <a:solidFill>
              <a:schemeClr val="accent1">
                <a:alpha val="73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桌子上放着笔记本电脑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-2" y="0"/>
            <a:ext cx="12192005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967959" y="0"/>
            <a:ext cx="5236002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77221" y="3821247"/>
            <a:ext cx="70630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chemeClr val="accent1"/>
                </a:solidFill>
                <a:latin typeface="+mj-ea"/>
                <a:ea typeface="+mj-ea"/>
              </a:rPr>
              <a:t>请输入您的标题</a:t>
            </a:r>
            <a:endParaRPr lang="zh-CN" altLang="en-US" sz="40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00372" y="4892359"/>
            <a:ext cx="5785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Lorem ipsum dolor sit amet, consectetuer adipiscing elit. Maecenas porttitor congue massa. </a:t>
            </a:r>
            <a:r>
              <a:rPr lang="en-US" altLang="zh-CN" sz="1400"/>
              <a:t>Fusce posuere</a:t>
            </a:r>
            <a:endParaRPr lang="zh-CN" altLang="en-US" sz="1400"/>
          </a:p>
        </p:txBody>
      </p:sp>
      <p:cxnSp>
        <p:nvCxnSpPr>
          <p:cNvPr id="15" name="直接连接符 14"/>
          <p:cNvCxnSpPr/>
          <p:nvPr/>
        </p:nvCxnSpPr>
        <p:spPr>
          <a:xfrm>
            <a:off x="0" y="4608303"/>
            <a:ext cx="477704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8321461" y="2289413"/>
            <a:ext cx="2528998" cy="2279174"/>
            <a:chOff x="4983356" y="4786254"/>
            <a:chExt cx="1390987" cy="1253582"/>
          </a:xfrm>
          <a:solidFill>
            <a:schemeClr val="bg1">
              <a:alpha val="85000"/>
            </a:schemeClr>
          </a:solidFill>
        </p:grpSpPr>
        <p:grpSp>
          <p:nvGrpSpPr>
            <p:cNvPr id="19" name="组合 18"/>
            <p:cNvGrpSpPr/>
            <p:nvPr/>
          </p:nvGrpSpPr>
          <p:grpSpPr>
            <a:xfrm>
              <a:off x="5202514" y="4786254"/>
              <a:ext cx="952670" cy="965712"/>
              <a:chOff x="-4127142" y="2731292"/>
              <a:chExt cx="952670" cy="965712"/>
            </a:xfrm>
            <a:grpFill/>
          </p:grpSpPr>
          <p:sp>
            <p:nvSpPr>
              <p:cNvPr id="21" name="任意多边形: 形状 20"/>
              <p:cNvSpPr/>
              <p:nvPr/>
            </p:nvSpPr>
            <p:spPr>
              <a:xfrm>
                <a:off x="-4127142" y="2851499"/>
                <a:ext cx="729188" cy="436652"/>
              </a:xfrm>
              <a:custGeom>
                <a:avLst/>
                <a:gdLst>
                  <a:gd name="connsiteX0" fmla="*/ 130716 w 729188"/>
                  <a:gd name="connsiteY0" fmla="*/ 0 h 436652"/>
                  <a:gd name="connsiteX1" fmla="*/ 145599 w 729188"/>
                  <a:gd name="connsiteY1" fmla="*/ 420439 h 436652"/>
                  <a:gd name="connsiteX2" fmla="*/ 504089 w 729188"/>
                  <a:gd name="connsiteY2" fmla="*/ 337282 h 436652"/>
                  <a:gd name="connsiteX3" fmla="*/ 727331 w 729188"/>
                  <a:gd name="connsiteY3" fmla="*/ 428997 h 436652"/>
                  <a:gd name="connsiteX4" fmla="*/ 665381 w 729188"/>
                  <a:gd name="connsiteY4" fmla="*/ 288913 h 436652"/>
                  <a:gd name="connsiteX5" fmla="*/ 380189 w 729188"/>
                  <a:gd name="connsiteY5" fmla="*/ 291331 h 436652"/>
                  <a:gd name="connsiteX6" fmla="*/ 130716 w 729188"/>
                  <a:gd name="connsiteY6" fmla="*/ 0 h 436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9188" h="436652">
                    <a:moveTo>
                      <a:pt x="130716" y="0"/>
                    </a:moveTo>
                    <a:cubicBezTo>
                      <a:pt x="130716" y="0"/>
                      <a:pt x="-173079" y="291517"/>
                      <a:pt x="145599" y="420439"/>
                    </a:cubicBezTo>
                    <a:cubicBezTo>
                      <a:pt x="145599" y="420439"/>
                      <a:pt x="281963" y="491133"/>
                      <a:pt x="504089" y="337282"/>
                    </a:cubicBezTo>
                    <a:cubicBezTo>
                      <a:pt x="504089" y="337282"/>
                      <a:pt x="671520" y="220638"/>
                      <a:pt x="727331" y="428997"/>
                    </a:cubicBezTo>
                    <a:cubicBezTo>
                      <a:pt x="727331" y="428997"/>
                      <a:pt x="745935" y="353281"/>
                      <a:pt x="665381" y="288913"/>
                    </a:cubicBezTo>
                    <a:cubicBezTo>
                      <a:pt x="584828" y="224544"/>
                      <a:pt x="380189" y="291331"/>
                      <a:pt x="380189" y="291331"/>
                    </a:cubicBezTo>
                    <a:cubicBezTo>
                      <a:pt x="380189" y="291331"/>
                      <a:pt x="84765" y="372070"/>
                      <a:pt x="130716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3911226" y="2732436"/>
                <a:ext cx="579077" cy="765534"/>
              </a:xfrm>
              <a:custGeom>
                <a:avLst/>
                <a:gdLst>
                  <a:gd name="connsiteX0" fmla="*/ 159994 w 579077"/>
                  <a:gd name="connsiteY0" fmla="*/ 0 h 765534"/>
                  <a:gd name="connsiteX1" fmla="*/ 4 w 579077"/>
                  <a:gd name="connsiteY1" fmla="*/ 167432 h 765534"/>
                  <a:gd name="connsiteX2" fmla="*/ 182318 w 579077"/>
                  <a:gd name="connsiteY2" fmla="*/ 337654 h 765534"/>
                  <a:gd name="connsiteX3" fmla="*/ 469743 w 579077"/>
                  <a:gd name="connsiteY3" fmla="*/ 373001 h 765534"/>
                  <a:gd name="connsiteX4" fmla="*/ 494858 w 579077"/>
                  <a:gd name="connsiteY4" fmla="*/ 765535 h 765534"/>
                  <a:gd name="connsiteX5" fmla="*/ 534855 w 579077"/>
                  <a:gd name="connsiteY5" fmla="*/ 362769 h 765534"/>
                  <a:gd name="connsiteX6" fmla="*/ 338588 w 579077"/>
                  <a:gd name="connsiteY6" fmla="*/ 251147 h 765534"/>
                  <a:gd name="connsiteX7" fmla="*/ 159994 w 579077"/>
                  <a:gd name="connsiteY7" fmla="*/ 0 h 765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077" h="765534">
                    <a:moveTo>
                      <a:pt x="159994" y="0"/>
                    </a:moveTo>
                    <a:cubicBezTo>
                      <a:pt x="159994" y="0"/>
                      <a:pt x="-926" y="33486"/>
                      <a:pt x="4" y="167432"/>
                    </a:cubicBezTo>
                    <a:cubicBezTo>
                      <a:pt x="934" y="301377"/>
                      <a:pt x="130601" y="330398"/>
                      <a:pt x="182318" y="337654"/>
                    </a:cubicBezTo>
                    <a:cubicBezTo>
                      <a:pt x="238873" y="345467"/>
                      <a:pt x="411514" y="315144"/>
                      <a:pt x="469743" y="373001"/>
                    </a:cubicBezTo>
                    <a:cubicBezTo>
                      <a:pt x="529832" y="432904"/>
                      <a:pt x="586015" y="518108"/>
                      <a:pt x="494858" y="765535"/>
                    </a:cubicBezTo>
                    <a:cubicBezTo>
                      <a:pt x="494858" y="765535"/>
                      <a:pt x="653918" y="585081"/>
                      <a:pt x="534855" y="362769"/>
                    </a:cubicBezTo>
                    <a:cubicBezTo>
                      <a:pt x="534855" y="362769"/>
                      <a:pt x="481835" y="266030"/>
                      <a:pt x="338588" y="251147"/>
                    </a:cubicBezTo>
                    <a:cubicBezTo>
                      <a:pt x="195341" y="236265"/>
                      <a:pt x="84650" y="144177"/>
                      <a:pt x="159994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4060980" y="2731292"/>
                <a:ext cx="886508" cy="965712"/>
              </a:xfrm>
              <a:custGeom>
                <a:avLst/>
                <a:gdLst>
                  <a:gd name="connsiteX0" fmla="*/ 364629 w 886508"/>
                  <a:gd name="connsiteY0" fmla="*/ 40212 h 965712"/>
                  <a:gd name="connsiteX1" fmla="*/ 498574 w 886508"/>
                  <a:gd name="connsiteY1" fmla="*/ 179738 h 965712"/>
                  <a:gd name="connsiteX2" fmla="*/ 775767 w 886508"/>
                  <a:gd name="connsiteY2" fmla="*/ 585295 h 965712"/>
                  <a:gd name="connsiteX3" fmla="*/ 318120 w 886508"/>
                  <a:gd name="connsiteY3" fmla="*/ 914577 h 965712"/>
                  <a:gd name="connsiteX4" fmla="*/ 0 w 886508"/>
                  <a:gd name="connsiteY4" fmla="*/ 766679 h 965712"/>
                  <a:gd name="connsiteX5" fmla="*/ 188454 w 886508"/>
                  <a:gd name="connsiteY5" fmla="*/ 925181 h 965712"/>
                  <a:gd name="connsiteX6" fmla="*/ 885527 w 886508"/>
                  <a:gd name="connsiteY6" fmla="*/ 490417 h 965712"/>
                  <a:gd name="connsiteX7" fmla="*/ 728886 w 886508"/>
                  <a:gd name="connsiteY7" fmla="*/ 131369 h 965712"/>
                  <a:gd name="connsiteX8" fmla="*/ 439415 w 886508"/>
                  <a:gd name="connsiteY8" fmla="*/ 1144 h 965712"/>
                  <a:gd name="connsiteX9" fmla="*/ 364629 w 886508"/>
                  <a:gd name="connsiteY9" fmla="*/ 40212 h 965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6508" h="965712">
                    <a:moveTo>
                      <a:pt x="364629" y="40212"/>
                    </a:moveTo>
                    <a:cubicBezTo>
                      <a:pt x="364629" y="40212"/>
                      <a:pt x="301377" y="162437"/>
                      <a:pt x="498574" y="179738"/>
                    </a:cubicBezTo>
                    <a:cubicBezTo>
                      <a:pt x="695772" y="197039"/>
                      <a:pt x="799951" y="410422"/>
                      <a:pt x="775767" y="585295"/>
                    </a:cubicBezTo>
                    <a:cubicBezTo>
                      <a:pt x="751582" y="760168"/>
                      <a:pt x="604614" y="929460"/>
                      <a:pt x="318120" y="914577"/>
                    </a:cubicBezTo>
                    <a:cubicBezTo>
                      <a:pt x="318120" y="914577"/>
                      <a:pt x="121481" y="903415"/>
                      <a:pt x="0" y="766679"/>
                    </a:cubicBezTo>
                    <a:cubicBezTo>
                      <a:pt x="0" y="766679"/>
                      <a:pt x="27347" y="837000"/>
                      <a:pt x="188454" y="925181"/>
                    </a:cubicBezTo>
                    <a:cubicBezTo>
                      <a:pt x="349746" y="1013176"/>
                      <a:pt x="835298" y="994572"/>
                      <a:pt x="885527" y="490417"/>
                    </a:cubicBezTo>
                    <a:cubicBezTo>
                      <a:pt x="885527" y="490417"/>
                      <a:pt x="908782" y="283918"/>
                      <a:pt x="728886" y="131369"/>
                    </a:cubicBezTo>
                    <a:cubicBezTo>
                      <a:pt x="548990" y="-21180"/>
                      <a:pt x="439415" y="1144"/>
                      <a:pt x="439415" y="1144"/>
                    </a:cubicBezTo>
                    <a:cubicBezTo>
                      <a:pt x="439415" y="1144"/>
                      <a:pt x="395697" y="-158"/>
                      <a:pt x="364629" y="40212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4983356" y="5871029"/>
              <a:ext cx="1390987" cy="168807"/>
            </a:xfrm>
            <a:custGeom>
              <a:avLst/>
              <a:gdLst/>
              <a:ahLst/>
              <a:cxnLst/>
              <a:rect l="l" t="t" r="r" b="b"/>
              <a:pathLst>
                <a:path w="1390987" h="168807">
                  <a:moveTo>
                    <a:pt x="1148621" y="14576"/>
                  </a:moveTo>
                  <a:cubicBezTo>
                    <a:pt x="1144896" y="14576"/>
                    <a:pt x="1142256" y="14972"/>
                    <a:pt x="1140699" y="15766"/>
                  </a:cubicBezTo>
                  <a:cubicBezTo>
                    <a:pt x="1139142" y="16559"/>
                    <a:pt x="1137892" y="17585"/>
                    <a:pt x="1136948" y="18843"/>
                  </a:cubicBezTo>
                  <a:cubicBezTo>
                    <a:pt x="1136005" y="20101"/>
                    <a:pt x="1135533" y="22240"/>
                    <a:pt x="1135533" y="25258"/>
                  </a:cubicBezTo>
                  <a:lnTo>
                    <a:pt x="1135533" y="77530"/>
                  </a:lnTo>
                  <a:lnTo>
                    <a:pt x="1168430" y="77530"/>
                  </a:lnTo>
                  <a:cubicBezTo>
                    <a:pt x="1174853" y="77530"/>
                    <a:pt x="1180380" y="76506"/>
                    <a:pt x="1185012" y="74458"/>
                  </a:cubicBezTo>
                  <a:cubicBezTo>
                    <a:pt x="1189644" y="72411"/>
                    <a:pt x="1193411" y="68661"/>
                    <a:pt x="1196315" y="63208"/>
                  </a:cubicBezTo>
                  <a:cubicBezTo>
                    <a:pt x="1199219" y="57756"/>
                    <a:pt x="1200562" y="52109"/>
                    <a:pt x="1200343" y="46267"/>
                  </a:cubicBezTo>
                  <a:cubicBezTo>
                    <a:pt x="1200071" y="40333"/>
                    <a:pt x="1198379" y="34852"/>
                    <a:pt x="1195268" y="29826"/>
                  </a:cubicBezTo>
                  <a:cubicBezTo>
                    <a:pt x="1192156" y="24799"/>
                    <a:pt x="1188064" y="21001"/>
                    <a:pt x="1182992" y="18431"/>
                  </a:cubicBezTo>
                  <a:cubicBezTo>
                    <a:pt x="1177920" y="15861"/>
                    <a:pt x="1172227" y="14576"/>
                    <a:pt x="1165913" y="14576"/>
                  </a:cubicBezTo>
                  <a:close/>
                  <a:moveTo>
                    <a:pt x="549464" y="12845"/>
                  </a:moveTo>
                  <a:cubicBezTo>
                    <a:pt x="541432" y="12983"/>
                    <a:pt x="533951" y="15494"/>
                    <a:pt x="527021" y="20379"/>
                  </a:cubicBezTo>
                  <a:cubicBezTo>
                    <a:pt x="520090" y="25264"/>
                    <a:pt x="514699" y="31859"/>
                    <a:pt x="510848" y="40164"/>
                  </a:cubicBezTo>
                  <a:cubicBezTo>
                    <a:pt x="506996" y="48468"/>
                    <a:pt x="504605" y="56525"/>
                    <a:pt x="503673" y="64334"/>
                  </a:cubicBezTo>
                  <a:cubicBezTo>
                    <a:pt x="502742" y="72143"/>
                    <a:pt x="502381" y="79365"/>
                    <a:pt x="502590" y="86001"/>
                  </a:cubicBezTo>
                  <a:cubicBezTo>
                    <a:pt x="502809" y="95520"/>
                    <a:pt x="503904" y="104366"/>
                    <a:pt x="505875" y="112540"/>
                  </a:cubicBezTo>
                  <a:cubicBezTo>
                    <a:pt x="507847" y="120713"/>
                    <a:pt x="511216" y="128401"/>
                    <a:pt x="515983" y="135604"/>
                  </a:cubicBezTo>
                  <a:cubicBezTo>
                    <a:pt x="520750" y="142807"/>
                    <a:pt x="525716" y="148147"/>
                    <a:pt x="530879" y="151624"/>
                  </a:cubicBezTo>
                  <a:cubicBezTo>
                    <a:pt x="536043" y="155100"/>
                    <a:pt x="542290" y="156942"/>
                    <a:pt x="549620" y="157149"/>
                  </a:cubicBezTo>
                  <a:cubicBezTo>
                    <a:pt x="556521" y="157491"/>
                    <a:pt x="563308" y="155950"/>
                    <a:pt x="569980" y="152528"/>
                  </a:cubicBezTo>
                  <a:cubicBezTo>
                    <a:pt x="576652" y="149105"/>
                    <a:pt x="582405" y="143583"/>
                    <a:pt x="587239" y="135961"/>
                  </a:cubicBezTo>
                  <a:cubicBezTo>
                    <a:pt x="592074" y="128339"/>
                    <a:pt x="595309" y="120636"/>
                    <a:pt x="596945" y="112854"/>
                  </a:cubicBezTo>
                  <a:cubicBezTo>
                    <a:pt x="598581" y="105072"/>
                    <a:pt x="599326" y="96223"/>
                    <a:pt x="599179" y="86306"/>
                  </a:cubicBezTo>
                  <a:cubicBezTo>
                    <a:pt x="598964" y="76790"/>
                    <a:pt x="597997" y="68005"/>
                    <a:pt x="596279" y="59949"/>
                  </a:cubicBezTo>
                  <a:cubicBezTo>
                    <a:pt x="594560" y="51894"/>
                    <a:pt x="591574" y="44139"/>
                    <a:pt x="587319" y="36683"/>
                  </a:cubicBezTo>
                  <a:cubicBezTo>
                    <a:pt x="583065" y="29228"/>
                    <a:pt x="577591" y="23373"/>
                    <a:pt x="570898" y="19118"/>
                  </a:cubicBezTo>
                  <a:cubicBezTo>
                    <a:pt x="564205" y="14863"/>
                    <a:pt x="557060" y="12772"/>
                    <a:pt x="549464" y="12845"/>
                  </a:cubicBezTo>
                  <a:close/>
                  <a:moveTo>
                    <a:pt x="216089" y="12845"/>
                  </a:moveTo>
                  <a:cubicBezTo>
                    <a:pt x="208057" y="12983"/>
                    <a:pt x="200576" y="15494"/>
                    <a:pt x="193646" y="20379"/>
                  </a:cubicBezTo>
                  <a:cubicBezTo>
                    <a:pt x="186715" y="25264"/>
                    <a:pt x="181324" y="31859"/>
                    <a:pt x="177473" y="40164"/>
                  </a:cubicBezTo>
                  <a:cubicBezTo>
                    <a:pt x="173621" y="48468"/>
                    <a:pt x="171230" y="56525"/>
                    <a:pt x="170298" y="64334"/>
                  </a:cubicBezTo>
                  <a:cubicBezTo>
                    <a:pt x="169367" y="72143"/>
                    <a:pt x="169006" y="79365"/>
                    <a:pt x="169215" y="86001"/>
                  </a:cubicBezTo>
                  <a:cubicBezTo>
                    <a:pt x="169434" y="95520"/>
                    <a:pt x="170529" y="104366"/>
                    <a:pt x="172500" y="112540"/>
                  </a:cubicBezTo>
                  <a:cubicBezTo>
                    <a:pt x="174472" y="120713"/>
                    <a:pt x="177841" y="128401"/>
                    <a:pt x="182608" y="135604"/>
                  </a:cubicBezTo>
                  <a:cubicBezTo>
                    <a:pt x="187375" y="142807"/>
                    <a:pt x="192341" y="148147"/>
                    <a:pt x="197504" y="151624"/>
                  </a:cubicBezTo>
                  <a:cubicBezTo>
                    <a:pt x="202668" y="155100"/>
                    <a:pt x="208915" y="156942"/>
                    <a:pt x="216244" y="157149"/>
                  </a:cubicBezTo>
                  <a:cubicBezTo>
                    <a:pt x="223146" y="157491"/>
                    <a:pt x="229933" y="155950"/>
                    <a:pt x="236605" y="152528"/>
                  </a:cubicBezTo>
                  <a:cubicBezTo>
                    <a:pt x="243277" y="149105"/>
                    <a:pt x="249030" y="143583"/>
                    <a:pt x="253864" y="135961"/>
                  </a:cubicBezTo>
                  <a:cubicBezTo>
                    <a:pt x="258699" y="128339"/>
                    <a:pt x="261934" y="120636"/>
                    <a:pt x="263570" y="112854"/>
                  </a:cubicBezTo>
                  <a:cubicBezTo>
                    <a:pt x="265206" y="105072"/>
                    <a:pt x="265951" y="96223"/>
                    <a:pt x="265804" y="86306"/>
                  </a:cubicBezTo>
                  <a:cubicBezTo>
                    <a:pt x="265589" y="76790"/>
                    <a:pt x="264622" y="68005"/>
                    <a:pt x="262904" y="59949"/>
                  </a:cubicBezTo>
                  <a:cubicBezTo>
                    <a:pt x="261185" y="51894"/>
                    <a:pt x="258199" y="44139"/>
                    <a:pt x="253944" y="36683"/>
                  </a:cubicBezTo>
                  <a:cubicBezTo>
                    <a:pt x="249690" y="29228"/>
                    <a:pt x="244216" y="23373"/>
                    <a:pt x="237523" y="19118"/>
                  </a:cubicBezTo>
                  <a:cubicBezTo>
                    <a:pt x="230830" y="14863"/>
                    <a:pt x="223685" y="12772"/>
                    <a:pt x="216089" y="12845"/>
                  </a:cubicBezTo>
                  <a:close/>
                  <a:moveTo>
                    <a:pt x="759580" y="6427"/>
                  </a:moveTo>
                  <a:lnTo>
                    <a:pt x="814538" y="6427"/>
                  </a:lnTo>
                  <a:cubicBezTo>
                    <a:pt x="818033" y="6427"/>
                    <a:pt x="819881" y="8381"/>
                    <a:pt x="820082" y="12287"/>
                  </a:cubicBezTo>
                  <a:cubicBezTo>
                    <a:pt x="820283" y="16194"/>
                    <a:pt x="818435" y="18147"/>
                    <a:pt x="814538" y="18147"/>
                  </a:cubicBezTo>
                  <a:lnTo>
                    <a:pt x="806330" y="18147"/>
                  </a:lnTo>
                  <a:cubicBezTo>
                    <a:pt x="804079" y="18147"/>
                    <a:pt x="802511" y="18526"/>
                    <a:pt x="801626" y="19284"/>
                  </a:cubicBezTo>
                  <a:cubicBezTo>
                    <a:pt x="800741" y="20041"/>
                    <a:pt x="800158" y="20957"/>
                    <a:pt x="799877" y="22031"/>
                  </a:cubicBezTo>
                  <a:cubicBezTo>
                    <a:pt x="799595" y="23104"/>
                    <a:pt x="799500" y="26045"/>
                    <a:pt x="799591" y="30851"/>
                  </a:cubicBezTo>
                  <a:lnTo>
                    <a:pt x="799591" y="79204"/>
                  </a:lnTo>
                  <a:lnTo>
                    <a:pt x="872479" y="79204"/>
                  </a:lnTo>
                  <a:lnTo>
                    <a:pt x="872479" y="27091"/>
                  </a:lnTo>
                  <a:cubicBezTo>
                    <a:pt x="872479" y="24652"/>
                    <a:pt x="872338" y="22878"/>
                    <a:pt x="872055" y="21770"/>
                  </a:cubicBezTo>
                  <a:cubicBezTo>
                    <a:pt x="871772" y="20662"/>
                    <a:pt x="871291" y="19781"/>
                    <a:pt x="870614" y="19128"/>
                  </a:cubicBezTo>
                  <a:cubicBezTo>
                    <a:pt x="869937" y="18474"/>
                    <a:pt x="868202" y="18147"/>
                    <a:pt x="865409" y="18147"/>
                  </a:cubicBezTo>
                  <a:lnTo>
                    <a:pt x="858187" y="18147"/>
                  </a:lnTo>
                  <a:cubicBezTo>
                    <a:pt x="853875" y="18147"/>
                    <a:pt x="851696" y="16194"/>
                    <a:pt x="851648" y="12287"/>
                  </a:cubicBezTo>
                  <a:cubicBezTo>
                    <a:pt x="851600" y="8381"/>
                    <a:pt x="853780" y="6427"/>
                    <a:pt x="858187" y="6427"/>
                  </a:cubicBezTo>
                  <a:lnTo>
                    <a:pt x="910626" y="6427"/>
                  </a:lnTo>
                  <a:cubicBezTo>
                    <a:pt x="914466" y="6427"/>
                    <a:pt x="916510" y="8381"/>
                    <a:pt x="916758" y="12287"/>
                  </a:cubicBezTo>
                  <a:cubicBezTo>
                    <a:pt x="917006" y="16194"/>
                    <a:pt x="914962" y="18147"/>
                    <a:pt x="910626" y="18147"/>
                  </a:cubicBezTo>
                  <a:lnTo>
                    <a:pt x="904279" y="18147"/>
                  </a:lnTo>
                  <a:cubicBezTo>
                    <a:pt x="901096" y="18147"/>
                    <a:pt x="898984" y="18453"/>
                    <a:pt x="897944" y="19064"/>
                  </a:cubicBezTo>
                  <a:cubicBezTo>
                    <a:pt x="896904" y="19675"/>
                    <a:pt x="896120" y="20561"/>
                    <a:pt x="895594" y="21721"/>
                  </a:cubicBezTo>
                  <a:cubicBezTo>
                    <a:pt x="895067" y="22881"/>
                    <a:pt x="894804" y="24691"/>
                    <a:pt x="894804" y="27149"/>
                  </a:cubicBezTo>
                  <a:lnTo>
                    <a:pt x="894804" y="143848"/>
                  </a:lnTo>
                  <a:cubicBezTo>
                    <a:pt x="894804" y="148303"/>
                    <a:pt x="895257" y="151179"/>
                    <a:pt x="896163" y="152477"/>
                  </a:cubicBezTo>
                  <a:cubicBezTo>
                    <a:pt x="897069" y="153775"/>
                    <a:pt x="898354" y="154780"/>
                    <a:pt x="900018" y="155491"/>
                  </a:cubicBezTo>
                  <a:cubicBezTo>
                    <a:pt x="901682" y="156202"/>
                    <a:pt x="904197" y="156558"/>
                    <a:pt x="907562" y="156558"/>
                  </a:cubicBezTo>
                  <a:lnTo>
                    <a:pt x="911501" y="156558"/>
                  </a:lnTo>
                  <a:cubicBezTo>
                    <a:pt x="915560" y="156558"/>
                    <a:pt x="917714" y="158511"/>
                    <a:pt x="917961" y="162418"/>
                  </a:cubicBezTo>
                  <a:cubicBezTo>
                    <a:pt x="918209" y="166324"/>
                    <a:pt x="916056" y="168278"/>
                    <a:pt x="911501" y="168278"/>
                  </a:cubicBezTo>
                  <a:lnTo>
                    <a:pt x="859390" y="168278"/>
                  </a:lnTo>
                  <a:cubicBezTo>
                    <a:pt x="855057" y="168278"/>
                    <a:pt x="853008" y="166324"/>
                    <a:pt x="853243" y="162418"/>
                  </a:cubicBezTo>
                  <a:cubicBezTo>
                    <a:pt x="853478" y="158511"/>
                    <a:pt x="855528" y="156558"/>
                    <a:pt x="859390" y="156558"/>
                  </a:cubicBezTo>
                  <a:lnTo>
                    <a:pt x="866614" y="156558"/>
                  </a:lnTo>
                  <a:cubicBezTo>
                    <a:pt x="868501" y="156558"/>
                    <a:pt x="869796" y="156279"/>
                    <a:pt x="870498" y="155721"/>
                  </a:cubicBezTo>
                  <a:cubicBezTo>
                    <a:pt x="871200" y="155164"/>
                    <a:pt x="871706" y="154355"/>
                    <a:pt x="872015" y="153295"/>
                  </a:cubicBezTo>
                  <a:cubicBezTo>
                    <a:pt x="872325" y="152235"/>
                    <a:pt x="872479" y="149253"/>
                    <a:pt x="872479" y="144349"/>
                  </a:cubicBezTo>
                  <a:lnTo>
                    <a:pt x="872479" y="89473"/>
                  </a:lnTo>
                  <a:lnTo>
                    <a:pt x="799591" y="89473"/>
                  </a:lnTo>
                  <a:lnTo>
                    <a:pt x="799591" y="142247"/>
                  </a:lnTo>
                  <a:lnTo>
                    <a:pt x="799453" y="152829"/>
                  </a:lnTo>
                  <a:cubicBezTo>
                    <a:pt x="799690" y="153657"/>
                    <a:pt x="800430" y="154485"/>
                    <a:pt x="801673" y="155314"/>
                  </a:cubicBezTo>
                  <a:cubicBezTo>
                    <a:pt x="802916" y="156143"/>
                    <a:pt x="805672" y="156558"/>
                    <a:pt x="809942" y="156558"/>
                  </a:cubicBezTo>
                  <a:lnTo>
                    <a:pt x="815305" y="156558"/>
                  </a:lnTo>
                  <a:cubicBezTo>
                    <a:pt x="819494" y="156558"/>
                    <a:pt x="821589" y="158511"/>
                    <a:pt x="821589" y="162418"/>
                  </a:cubicBezTo>
                  <a:cubicBezTo>
                    <a:pt x="821589" y="166324"/>
                    <a:pt x="819494" y="168278"/>
                    <a:pt x="815305" y="168278"/>
                  </a:cubicBezTo>
                  <a:lnTo>
                    <a:pt x="762206" y="168278"/>
                  </a:lnTo>
                  <a:cubicBezTo>
                    <a:pt x="758467" y="168278"/>
                    <a:pt x="756504" y="166324"/>
                    <a:pt x="756316" y="162418"/>
                  </a:cubicBezTo>
                  <a:cubicBezTo>
                    <a:pt x="756128" y="158511"/>
                    <a:pt x="758201" y="156558"/>
                    <a:pt x="762534" y="156558"/>
                  </a:cubicBezTo>
                  <a:lnTo>
                    <a:pt x="768007" y="156558"/>
                  </a:lnTo>
                  <a:cubicBezTo>
                    <a:pt x="770220" y="156558"/>
                    <a:pt x="772045" y="156114"/>
                    <a:pt x="773482" y="155228"/>
                  </a:cubicBezTo>
                  <a:cubicBezTo>
                    <a:pt x="774919" y="154341"/>
                    <a:pt x="775909" y="153301"/>
                    <a:pt x="776452" y="152107"/>
                  </a:cubicBezTo>
                  <a:cubicBezTo>
                    <a:pt x="776995" y="150913"/>
                    <a:pt x="777267" y="148567"/>
                    <a:pt x="777267" y="145069"/>
                  </a:cubicBezTo>
                  <a:lnTo>
                    <a:pt x="777267" y="30072"/>
                  </a:lnTo>
                  <a:cubicBezTo>
                    <a:pt x="777267" y="27407"/>
                    <a:pt x="776996" y="25296"/>
                    <a:pt x="776455" y="23740"/>
                  </a:cubicBezTo>
                  <a:cubicBezTo>
                    <a:pt x="775913" y="22183"/>
                    <a:pt x="774832" y="20862"/>
                    <a:pt x="773209" y="19776"/>
                  </a:cubicBezTo>
                  <a:cubicBezTo>
                    <a:pt x="771586" y="18690"/>
                    <a:pt x="769050" y="18147"/>
                    <a:pt x="765599" y="18147"/>
                  </a:cubicBezTo>
                  <a:lnTo>
                    <a:pt x="759580" y="18147"/>
                  </a:lnTo>
                  <a:cubicBezTo>
                    <a:pt x="755602" y="18147"/>
                    <a:pt x="753543" y="16194"/>
                    <a:pt x="753401" y="12287"/>
                  </a:cubicBezTo>
                  <a:cubicBezTo>
                    <a:pt x="753260" y="8381"/>
                    <a:pt x="755320" y="6427"/>
                    <a:pt x="759580" y="6427"/>
                  </a:cubicBezTo>
                  <a:close/>
                  <a:moveTo>
                    <a:pt x="1265711" y="4530"/>
                  </a:moveTo>
                  <a:lnTo>
                    <a:pt x="1384446" y="4530"/>
                  </a:lnTo>
                  <a:lnTo>
                    <a:pt x="1388011" y="44909"/>
                  </a:lnTo>
                  <a:cubicBezTo>
                    <a:pt x="1388188" y="48343"/>
                    <a:pt x="1386969" y="50408"/>
                    <a:pt x="1384354" y="51103"/>
                  </a:cubicBezTo>
                  <a:cubicBezTo>
                    <a:pt x="1381739" y="51799"/>
                    <a:pt x="1379735" y="50962"/>
                    <a:pt x="1378342" y="48594"/>
                  </a:cubicBezTo>
                  <a:lnTo>
                    <a:pt x="1374727" y="41537"/>
                  </a:lnTo>
                  <a:cubicBezTo>
                    <a:pt x="1373233" y="39093"/>
                    <a:pt x="1370943" y="35886"/>
                    <a:pt x="1367858" y="31915"/>
                  </a:cubicBezTo>
                  <a:cubicBezTo>
                    <a:pt x="1364774" y="27944"/>
                    <a:pt x="1361548" y="24871"/>
                    <a:pt x="1358182" y="22694"/>
                  </a:cubicBezTo>
                  <a:cubicBezTo>
                    <a:pt x="1354815" y="20518"/>
                    <a:pt x="1350960" y="18899"/>
                    <a:pt x="1346616" y="17840"/>
                  </a:cubicBezTo>
                  <a:cubicBezTo>
                    <a:pt x="1342272" y="16780"/>
                    <a:pt x="1337466" y="16250"/>
                    <a:pt x="1332197" y="16250"/>
                  </a:cubicBezTo>
                  <a:lnTo>
                    <a:pt x="1314905" y="16250"/>
                  </a:lnTo>
                  <a:cubicBezTo>
                    <a:pt x="1310443" y="16250"/>
                    <a:pt x="1307857" y="16537"/>
                    <a:pt x="1307145" y="17111"/>
                  </a:cubicBezTo>
                  <a:cubicBezTo>
                    <a:pt x="1306434" y="17684"/>
                    <a:pt x="1305959" y="18559"/>
                    <a:pt x="1305722" y="19734"/>
                  </a:cubicBezTo>
                  <a:lnTo>
                    <a:pt x="1305867" y="28941"/>
                  </a:lnTo>
                  <a:lnTo>
                    <a:pt x="1305867" y="78311"/>
                  </a:lnTo>
                  <a:lnTo>
                    <a:pt x="1328990" y="78311"/>
                  </a:lnTo>
                  <a:cubicBezTo>
                    <a:pt x="1332298" y="78311"/>
                    <a:pt x="1334776" y="77781"/>
                    <a:pt x="1336426" y="76721"/>
                  </a:cubicBezTo>
                  <a:cubicBezTo>
                    <a:pt x="1338075" y="75660"/>
                    <a:pt x="1339348" y="74076"/>
                    <a:pt x="1340243" y="71969"/>
                  </a:cubicBezTo>
                  <a:cubicBezTo>
                    <a:pt x="1341138" y="69861"/>
                    <a:pt x="1341586" y="66993"/>
                    <a:pt x="1341586" y="63363"/>
                  </a:cubicBezTo>
                  <a:lnTo>
                    <a:pt x="1341586" y="54825"/>
                  </a:lnTo>
                  <a:cubicBezTo>
                    <a:pt x="1341586" y="51384"/>
                    <a:pt x="1343502" y="49586"/>
                    <a:pt x="1347334" y="49432"/>
                  </a:cubicBezTo>
                  <a:cubicBezTo>
                    <a:pt x="1351166" y="49278"/>
                    <a:pt x="1353083" y="51076"/>
                    <a:pt x="1353083" y="54825"/>
                  </a:cubicBezTo>
                  <a:lnTo>
                    <a:pt x="1353083" y="112403"/>
                  </a:lnTo>
                  <a:cubicBezTo>
                    <a:pt x="1353083" y="116226"/>
                    <a:pt x="1351166" y="118066"/>
                    <a:pt x="1347334" y="117923"/>
                  </a:cubicBezTo>
                  <a:cubicBezTo>
                    <a:pt x="1343502" y="117780"/>
                    <a:pt x="1341586" y="115940"/>
                    <a:pt x="1341586" y="112403"/>
                  </a:cubicBezTo>
                  <a:lnTo>
                    <a:pt x="1341586" y="102662"/>
                  </a:lnTo>
                  <a:cubicBezTo>
                    <a:pt x="1341586" y="99006"/>
                    <a:pt x="1341134" y="96228"/>
                    <a:pt x="1340231" y="94327"/>
                  </a:cubicBezTo>
                  <a:cubicBezTo>
                    <a:pt x="1339328" y="92426"/>
                    <a:pt x="1338111" y="91049"/>
                    <a:pt x="1336579" y="90195"/>
                  </a:cubicBezTo>
                  <a:cubicBezTo>
                    <a:pt x="1335047" y="89342"/>
                    <a:pt x="1332804" y="88915"/>
                    <a:pt x="1329850" y="88915"/>
                  </a:cubicBezTo>
                  <a:lnTo>
                    <a:pt x="1305867" y="88915"/>
                  </a:lnTo>
                  <a:lnTo>
                    <a:pt x="1305867" y="145388"/>
                  </a:lnTo>
                  <a:cubicBezTo>
                    <a:pt x="1305867" y="150544"/>
                    <a:pt x="1306028" y="153388"/>
                    <a:pt x="1306349" y="153921"/>
                  </a:cubicBezTo>
                  <a:cubicBezTo>
                    <a:pt x="1306671" y="154454"/>
                    <a:pt x="1307399" y="154990"/>
                    <a:pt x="1308534" y="155528"/>
                  </a:cubicBezTo>
                  <a:cubicBezTo>
                    <a:pt x="1309668" y="156065"/>
                    <a:pt x="1311792" y="156334"/>
                    <a:pt x="1314905" y="156334"/>
                  </a:cubicBezTo>
                  <a:lnTo>
                    <a:pt x="1339967" y="156334"/>
                  </a:lnTo>
                  <a:cubicBezTo>
                    <a:pt x="1344056" y="156334"/>
                    <a:pt x="1348111" y="155716"/>
                    <a:pt x="1352130" y="154479"/>
                  </a:cubicBezTo>
                  <a:cubicBezTo>
                    <a:pt x="1356148" y="153243"/>
                    <a:pt x="1360126" y="151054"/>
                    <a:pt x="1364062" y="147911"/>
                  </a:cubicBezTo>
                  <a:cubicBezTo>
                    <a:pt x="1367999" y="144769"/>
                    <a:pt x="1370902" y="141715"/>
                    <a:pt x="1372773" y="138748"/>
                  </a:cubicBezTo>
                  <a:cubicBezTo>
                    <a:pt x="1374644" y="135781"/>
                    <a:pt x="1376836" y="131867"/>
                    <a:pt x="1379350" y="127004"/>
                  </a:cubicBezTo>
                  <a:lnTo>
                    <a:pt x="1381283" y="122604"/>
                  </a:lnTo>
                  <a:cubicBezTo>
                    <a:pt x="1382841" y="119555"/>
                    <a:pt x="1384907" y="118340"/>
                    <a:pt x="1387480" y="118959"/>
                  </a:cubicBezTo>
                  <a:cubicBezTo>
                    <a:pt x="1390054" y="119577"/>
                    <a:pt x="1391211" y="121565"/>
                    <a:pt x="1390952" y="124923"/>
                  </a:cubicBezTo>
                  <a:lnTo>
                    <a:pt x="1385366" y="168054"/>
                  </a:lnTo>
                  <a:lnTo>
                    <a:pt x="1266367" y="168054"/>
                  </a:lnTo>
                  <a:cubicBezTo>
                    <a:pt x="1262608" y="168054"/>
                    <a:pt x="1260658" y="166101"/>
                    <a:pt x="1260516" y="162194"/>
                  </a:cubicBezTo>
                  <a:cubicBezTo>
                    <a:pt x="1260374" y="158288"/>
                    <a:pt x="1262324" y="156334"/>
                    <a:pt x="1266367" y="156334"/>
                  </a:cubicBezTo>
                  <a:lnTo>
                    <a:pt x="1271838" y="156334"/>
                  </a:lnTo>
                  <a:cubicBezTo>
                    <a:pt x="1273961" y="156334"/>
                    <a:pt x="1275721" y="156029"/>
                    <a:pt x="1277118" y="155420"/>
                  </a:cubicBezTo>
                  <a:cubicBezTo>
                    <a:pt x="1278515" y="154810"/>
                    <a:pt x="1279602" y="153951"/>
                    <a:pt x="1280380" y="152843"/>
                  </a:cubicBezTo>
                  <a:cubicBezTo>
                    <a:pt x="1281157" y="151735"/>
                    <a:pt x="1281579" y="149128"/>
                    <a:pt x="1281645" y="145024"/>
                  </a:cubicBezTo>
                  <a:lnTo>
                    <a:pt x="1281645" y="27839"/>
                  </a:lnTo>
                  <a:cubicBezTo>
                    <a:pt x="1281645" y="23115"/>
                    <a:pt x="1280755" y="20010"/>
                    <a:pt x="1278974" y="18524"/>
                  </a:cubicBezTo>
                  <a:cubicBezTo>
                    <a:pt x="1277193" y="17038"/>
                    <a:pt x="1274756" y="16264"/>
                    <a:pt x="1271660" y="16203"/>
                  </a:cubicBezTo>
                  <a:lnTo>
                    <a:pt x="1265504" y="16093"/>
                  </a:lnTo>
                  <a:cubicBezTo>
                    <a:pt x="1261746" y="16093"/>
                    <a:pt x="1259867" y="14166"/>
                    <a:pt x="1259867" y="10311"/>
                  </a:cubicBezTo>
                  <a:cubicBezTo>
                    <a:pt x="1259867" y="6457"/>
                    <a:pt x="1261815" y="4530"/>
                    <a:pt x="1265711" y="4530"/>
                  </a:cubicBezTo>
                  <a:close/>
                  <a:moveTo>
                    <a:pt x="951386" y="4530"/>
                  </a:moveTo>
                  <a:lnTo>
                    <a:pt x="1070121" y="4530"/>
                  </a:lnTo>
                  <a:lnTo>
                    <a:pt x="1073686" y="44909"/>
                  </a:lnTo>
                  <a:cubicBezTo>
                    <a:pt x="1073863" y="48343"/>
                    <a:pt x="1072644" y="50408"/>
                    <a:pt x="1070029" y="51103"/>
                  </a:cubicBezTo>
                  <a:cubicBezTo>
                    <a:pt x="1067414" y="51799"/>
                    <a:pt x="1065410" y="50962"/>
                    <a:pt x="1064017" y="48594"/>
                  </a:cubicBezTo>
                  <a:lnTo>
                    <a:pt x="1060402" y="41537"/>
                  </a:lnTo>
                  <a:cubicBezTo>
                    <a:pt x="1058908" y="39093"/>
                    <a:pt x="1056618" y="35886"/>
                    <a:pt x="1053533" y="31915"/>
                  </a:cubicBezTo>
                  <a:cubicBezTo>
                    <a:pt x="1050449" y="27944"/>
                    <a:pt x="1047223" y="24871"/>
                    <a:pt x="1043856" y="22694"/>
                  </a:cubicBezTo>
                  <a:cubicBezTo>
                    <a:pt x="1040490" y="20518"/>
                    <a:pt x="1036634" y="18899"/>
                    <a:pt x="1032290" y="17840"/>
                  </a:cubicBezTo>
                  <a:cubicBezTo>
                    <a:pt x="1027947" y="16780"/>
                    <a:pt x="1023140" y="16250"/>
                    <a:pt x="1017872" y="16250"/>
                  </a:cubicBezTo>
                  <a:lnTo>
                    <a:pt x="1000580" y="16250"/>
                  </a:lnTo>
                  <a:cubicBezTo>
                    <a:pt x="996118" y="16250"/>
                    <a:pt x="993532" y="16537"/>
                    <a:pt x="992820" y="17111"/>
                  </a:cubicBezTo>
                  <a:cubicBezTo>
                    <a:pt x="992109" y="17684"/>
                    <a:pt x="991634" y="18559"/>
                    <a:pt x="991397" y="19734"/>
                  </a:cubicBezTo>
                  <a:lnTo>
                    <a:pt x="991542" y="28941"/>
                  </a:lnTo>
                  <a:lnTo>
                    <a:pt x="991542" y="78311"/>
                  </a:lnTo>
                  <a:lnTo>
                    <a:pt x="1014665" y="78311"/>
                  </a:lnTo>
                  <a:cubicBezTo>
                    <a:pt x="1017973" y="78311"/>
                    <a:pt x="1020451" y="77781"/>
                    <a:pt x="1022101" y="76721"/>
                  </a:cubicBezTo>
                  <a:cubicBezTo>
                    <a:pt x="1023750" y="75660"/>
                    <a:pt x="1025022" y="74076"/>
                    <a:pt x="1025918" y="71969"/>
                  </a:cubicBezTo>
                  <a:cubicBezTo>
                    <a:pt x="1026813" y="69861"/>
                    <a:pt x="1027261" y="66993"/>
                    <a:pt x="1027261" y="63363"/>
                  </a:cubicBezTo>
                  <a:lnTo>
                    <a:pt x="1027261" y="54825"/>
                  </a:lnTo>
                  <a:cubicBezTo>
                    <a:pt x="1027261" y="51384"/>
                    <a:pt x="1029177" y="49586"/>
                    <a:pt x="1033009" y="49432"/>
                  </a:cubicBezTo>
                  <a:cubicBezTo>
                    <a:pt x="1036841" y="49278"/>
                    <a:pt x="1038758" y="51076"/>
                    <a:pt x="1038758" y="54825"/>
                  </a:cubicBezTo>
                  <a:lnTo>
                    <a:pt x="1038758" y="112403"/>
                  </a:lnTo>
                  <a:cubicBezTo>
                    <a:pt x="1038758" y="116226"/>
                    <a:pt x="1036841" y="118066"/>
                    <a:pt x="1033009" y="117923"/>
                  </a:cubicBezTo>
                  <a:cubicBezTo>
                    <a:pt x="1029177" y="117780"/>
                    <a:pt x="1027261" y="115940"/>
                    <a:pt x="1027261" y="112403"/>
                  </a:cubicBezTo>
                  <a:lnTo>
                    <a:pt x="1027261" y="102662"/>
                  </a:lnTo>
                  <a:cubicBezTo>
                    <a:pt x="1027261" y="99006"/>
                    <a:pt x="1026809" y="96228"/>
                    <a:pt x="1025906" y="94327"/>
                  </a:cubicBezTo>
                  <a:cubicBezTo>
                    <a:pt x="1025004" y="92426"/>
                    <a:pt x="1023786" y="91049"/>
                    <a:pt x="1022254" y="90195"/>
                  </a:cubicBezTo>
                  <a:cubicBezTo>
                    <a:pt x="1020722" y="89342"/>
                    <a:pt x="1018479" y="88915"/>
                    <a:pt x="1015525" y="88915"/>
                  </a:cubicBezTo>
                  <a:lnTo>
                    <a:pt x="991542" y="88915"/>
                  </a:lnTo>
                  <a:lnTo>
                    <a:pt x="991542" y="145388"/>
                  </a:lnTo>
                  <a:cubicBezTo>
                    <a:pt x="991542" y="150544"/>
                    <a:pt x="991703" y="153388"/>
                    <a:pt x="992024" y="153921"/>
                  </a:cubicBezTo>
                  <a:cubicBezTo>
                    <a:pt x="992346" y="154454"/>
                    <a:pt x="993074" y="154990"/>
                    <a:pt x="994208" y="155528"/>
                  </a:cubicBezTo>
                  <a:cubicBezTo>
                    <a:pt x="995343" y="156065"/>
                    <a:pt x="997467" y="156334"/>
                    <a:pt x="1000580" y="156334"/>
                  </a:cubicBezTo>
                  <a:lnTo>
                    <a:pt x="1025642" y="156334"/>
                  </a:lnTo>
                  <a:cubicBezTo>
                    <a:pt x="1029731" y="156334"/>
                    <a:pt x="1033786" y="155716"/>
                    <a:pt x="1037804" y="154479"/>
                  </a:cubicBezTo>
                  <a:cubicBezTo>
                    <a:pt x="1041823" y="153243"/>
                    <a:pt x="1045801" y="151054"/>
                    <a:pt x="1049737" y="147911"/>
                  </a:cubicBezTo>
                  <a:cubicBezTo>
                    <a:pt x="1053674" y="144769"/>
                    <a:pt x="1056577" y="141715"/>
                    <a:pt x="1058448" y="138748"/>
                  </a:cubicBezTo>
                  <a:cubicBezTo>
                    <a:pt x="1060319" y="135781"/>
                    <a:pt x="1062511" y="131867"/>
                    <a:pt x="1065025" y="127004"/>
                  </a:cubicBezTo>
                  <a:lnTo>
                    <a:pt x="1066958" y="122604"/>
                  </a:lnTo>
                  <a:cubicBezTo>
                    <a:pt x="1068516" y="119555"/>
                    <a:pt x="1070582" y="118340"/>
                    <a:pt x="1073155" y="118959"/>
                  </a:cubicBezTo>
                  <a:cubicBezTo>
                    <a:pt x="1075729" y="119577"/>
                    <a:pt x="1076886" y="121565"/>
                    <a:pt x="1076627" y="124923"/>
                  </a:cubicBezTo>
                  <a:lnTo>
                    <a:pt x="1071040" y="168054"/>
                  </a:lnTo>
                  <a:lnTo>
                    <a:pt x="952042" y="168054"/>
                  </a:lnTo>
                  <a:cubicBezTo>
                    <a:pt x="948283" y="168054"/>
                    <a:pt x="946332" y="166101"/>
                    <a:pt x="946191" y="162194"/>
                  </a:cubicBezTo>
                  <a:cubicBezTo>
                    <a:pt x="946049" y="158288"/>
                    <a:pt x="947999" y="156334"/>
                    <a:pt x="952042" y="156334"/>
                  </a:cubicBezTo>
                  <a:lnTo>
                    <a:pt x="957513" y="156334"/>
                  </a:lnTo>
                  <a:cubicBezTo>
                    <a:pt x="959636" y="156334"/>
                    <a:pt x="961396" y="156029"/>
                    <a:pt x="962793" y="155420"/>
                  </a:cubicBezTo>
                  <a:cubicBezTo>
                    <a:pt x="964190" y="154810"/>
                    <a:pt x="965278" y="153951"/>
                    <a:pt x="966055" y="152843"/>
                  </a:cubicBezTo>
                  <a:cubicBezTo>
                    <a:pt x="966832" y="151735"/>
                    <a:pt x="967254" y="149128"/>
                    <a:pt x="967320" y="145024"/>
                  </a:cubicBezTo>
                  <a:lnTo>
                    <a:pt x="967320" y="27839"/>
                  </a:lnTo>
                  <a:cubicBezTo>
                    <a:pt x="967320" y="23115"/>
                    <a:pt x="966430" y="20010"/>
                    <a:pt x="964649" y="18524"/>
                  </a:cubicBezTo>
                  <a:cubicBezTo>
                    <a:pt x="962868" y="17038"/>
                    <a:pt x="960430" y="16264"/>
                    <a:pt x="957335" y="16203"/>
                  </a:cubicBezTo>
                  <a:lnTo>
                    <a:pt x="951179" y="16093"/>
                  </a:lnTo>
                  <a:cubicBezTo>
                    <a:pt x="947421" y="16093"/>
                    <a:pt x="945542" y="14166"/>
                    <a:pt x="945542" y="10311"/>
                  </a:cubicBezTo>
                  <a:cubicBezTo>
                    <a:pt x="945542" y="6457"/>
                    <a:pt x="947490" y="4530"/>
                    <a:pt x="951386" y="4530"/>
                  </a:cubicBezTo>
                  <a:close/>
                  <a:moveTo>
                    <a:pt x="5844" y="4418"/>
                  </a:moveTo>
                  <a:lnTo>
                    <a:pt x="60838" y="4418"/>
                  </a:lnTo>
                  <a:cubicBezTo>
                    <a:pt x="64243" y="4418"/>
                    <a:pt x="66159" y="6371"/>
                    <a:pt x="66588" y="10278"/>
                  </a:cubicBezTo>
                  <a:cubicBezTo>
                    <a:pt x="67018" y="14185"/>
                    <a:pt x="65101" y="16138"/>
                    <a:pt x="60838" y="16138"/>
                  </a:cubicBezTo>
                  <a:lnTo>
                    <a:pt x="54382" y="16138"/>
                  </a:lnTo>
                  <a:cubicBezTo>
                    <a:pt x="51714" y="16138"/>
                    <a:pt x="49851" y="16468"/>
                    <a:pt x="48791" y="17126"/>
                  </a:cubicBezTo>
                  <a:cubicBezTo>
                    <a:pt x="47731" y="17785"/>
                    <a:pt x="47001" y="18645"/>
                    <a:pt x="46600" y="19707"/>
                  </a:cubicBezTo>
                  <a:cubicBezTo>
                    <a:pt x="46200" y="20770"/>
                    <a:pt x="46000" y="22286"/>
                    <a:pt x="46000" y="24255"/>
                  </a:cubicBezTo>
                  <a:lnTo>
                    <a:pt x="46000" y="145497"/>
                  </a:lnTo>
                  <a:cubicBezTo>
                    <a:pt x="46000" y="148832"/>
                    <a:pt x="46377" y="151118"/>
                    <a:pt x="47132" y="152353"/>
                  </a:cubicBezTo>
                  <a:cubicBezTo>
                    <a:pt x="47888" y="153587"/>
                    <a:pt x="49501" y="154578"/>
                    <a:pt x="51972" y="155325"/>
                  </a:cubicBezTo>
                  <a:cubicBezTo>
                    <a:pt x="54444" y="156072"/>
                    <a:pt x="58712" y="156446"/>
                    <a:pt x="64778" y="156446"/>
                  </a:cubicBezTo>
                  <a:lnTo>
                    <a:pt x="80100" y="156446"/>
                  </a:lnTo>
                  <a:cubicBezTo>
                    <a:pt x="85208" y="156446"/>
                    <a:pt x="90022" y="155928"/>
                    <a:pt x="94543" y="154893"/>
                  </a:cubicBezTo>
                  <a:cubicBezTo>
                    <a:pt x="99063" y="153857"/>
                    <a:pt x="102983" y="152053"/>
                    <a:pt x="106301" y="149480"/>
                  </a:cubicBezTo>
                  <a:cubicBezTo>
                    <a:pt x="109620" y="146907"/>
                    <a:pt x="112208" y="143921"/>
                    <a:pt x="114065" y="140522"/>
                  </a:cubicBezTo>
                  <a:cubicBezTo>
                    <a:pt x="115922" y="137124"/>
                    <a:pt x="117573" y="134362"/>
                    <a:pt x="119017" y="132238"/>
                  </a:cubicBezTo>
                  <a:lnTo>
                    <a:pt x="121968" y="121486"/>
                  </a:lnTo>
                  <a:cubicBezTo>
                    <a:pt x="122888" y="118965"/>
                    <a:pt x="124720" y="117650"/>
                    <a:pt x="127466" y="117541"/>
                  </a:cubicBezTo>
                  <a:cubicBezTo>
                    <a:pt x="130211" y="117431"/>
                    <a:pt x="131493" y="119126"/>
                    <a:pt x="131311" y="122625"/>
                  </a:cubicBezTo>
                  <a:lnTo>
                    <a:pt x="126407" y="168166"/>
                  </a:lnTo>
                  <a:lnTo>
                    <a:pt x="6719" y="168166"/>
                  </a:lnTo>
                  <a:cubicBezTo>
                    <a:pt x="3334" y="168166"/>
                    <a:pt x="1665" y="166213"/>
                    <a:pt x="1712" y="162306"/>
                  </a:cubicBezTo>
                  <a:cubicBezTo>
                    <a:pt x="1760" y="158399"/>
                    <a:pt x="3648" y="156446"/>
                    <a:pt x="7375" y="156446"/>
                  </a:cubicBezTo>
                  <a:lnTo>
                    <a:pt x="12191" y="156446"/>
                  </a:lnTo>
                  <a:cubicBezTo>
                    <a:pt x="14797" y="156446"/>
                    <a:pt x="16739" y="156093"/>
                    <a:pt x="18017" y="155387"/>
                  </a:cubicBezTo>
                  <a:cubicBezTo>
                    <a:pt x="19294" y="154681"/>
                    <a:pt x="20240" y="153730"/>
                    <a:pt x="20855" y="152531"/>
                  </a:cubicBezTo>
                  <a:cubicBezTo>
                    <a:pt x="21470" y="151333"/>
                    <a:pt x="21778" y="148988"/>
                    <a:pt x="21778" y="145497"/>
                  </a:cubicBezTo>
                  <a:lnTo>
                    <a:pt x="21778" y="24581"/>
                  </a:lnTo>
                  <a:cubicBezTo>
                    <a:pt x="21778" y="21529"/>
                    <a:pt x="21651" y="19741"/>
                    <a:pt x="21398" y="19216"/>
                  </a:cubicBezTo>
                  <a:cubicBezTo>
                    <a:pt x="21144" y="18691"/>
                    <a:pt x="20250" y="18047"/>
                    <a:pt x="18715" y="17283"/>
                  </a:cubicBezTo>
                  <a:cubicBezTo>
                    <a:pt x="17180" y="16520"/>
                    <a:pt x="15006" y="16138"/>
                    <a:pt x="12191" y="16138"/>
                  </a:cubicBezTo>
                  <a:lnTo>
                    <a:pt x="5844" y="16138"/>
                  </a:lnTo>
                  <a:cubicBezTo>
                    <a:pt x="1948" y="16138"/>
                    <a:pt x="0" y="14185"/>
                    <a:pt x="0" y="10278"/>
                  </a:cubicBezTo>
                  <a:cubicBezTo>
                    <a:pt x="0" y="6371"/>
                    <a:pt x="1948" y="4418"/>
                    <a:pt x="5844" y="4418"/>
                  </a:cubicBezTo>
                  <a:close/>
                  <a:moveTo>
                    <a:pt x="1095194" y="2855"/>
                  </a:moveTo>
                  <a:lnTo>
                    <a:pt x="1168978" y="2855"/>
                  </a:lnTo>
                  <a:cubicBezTo>
                    <a:pt x="1178530" y="2855"/>
                    <a:pt x="1187906" y="4280"/>
                    <a:pt x="1197104" y="7130"/>
                  </a:cubicBezTo>
                  <a:cubicBezTo>
                    <a:pt x="1206303" y="9980"/>
                    <a:pt x="1213308" y="14702"/>
                    <a:pt x="1218120" y="21296"/>
                  </a:cubicBezTo>
                  <a:cubicBezTo>
                    <a:pt x="1222933" y="27891"/>
                    <a:pt x="1225396" y="35743"/>
                    <a:pt x="1225511" y="44852"/>
                  </a:cubicBezTo>
                  <a:cubicBezTo>
                    <a:pt x="1225626" y="53961"/>
                    <a:pt x="1224124" y="61243"/>
                    <a:pt x="1221005" y="66697"/>
                  </a:cubicBezTo>
                  <a:cubicBezTo>
                    <a:pt x="1217192" y="73312"/>
                    <a:pt x="1211781" y="78207"/>
                    <a:pt x="1204775" y="81382"/>
                  </a:cubicBezTo>
                  <a:cubicBezTo>
                    <a:pt x="1197768" y="84558"/>
                    <a:pt x="1190951" y="86478"/>
                    <a:pt x="1184324" y="87141"/>
                  </a:cubicBezTo>
                  <a:lnTo>
                    <a:pt x="1178980" y="86988"/>
                  </a:lnTo>
                  <a:lnTo>
                    <a:pt x="1217371" y="145652"/>
                  </a:lnTo>
                  <a:cubicBezTo>
                    <a:pt x="1218761" y="147925"/>
                    <a:pt x="1220440" y="150028"/>
                    <a:pt x="1222406" y="151960"/>
                  </a:cubicBezTo>
                  <a:cubicBezTo>
                    <a:pt x="1224372" y="153893"/>
                    <a:pt x="1226189" y="155086"/>
                    <a:pt x="1227857" y="155541"/>
                  </a:cubicBezTo>
                  <a:cubicBezTo>
                    <a:pt x="1229525" y="155995"/>
                    <a:pt x="1231677" y="156223"/>
                    <a:pt x="1234313" y="156223"/>
                  </a:cubicBezTo>
                  <a:lnTo>
                    <a:pt x="1243943" y="156223"/>
                  </a:lnTo>
                  <a:cubicBezTo>
                    <a:pt x="1247899" y="156223"/>
                    <a:pt x="1249954" y="158194"/>
                    <a:pt x="1250107" y="162138"/>
                  </a:cubicBezTo>
                  <a:cubicBezTo>
                    <a:pt x="1250260" y="166081"/>
                    <a:pt x="1248184" y="168016"/>
                    <a:pt x="1243879" y="167943"/>
                  </a:cubicBezTo>
                  <a:lnTo>
                    <a:pt x="1206599" y="167943"/>
                  </a:lnTo>
                  <a:lnTo>
                    <a:pt x="1154833" y="87911"/>
                  </a:lnTo>
                  <a:lnTo>
                    <a:pt x="1135533" y="87911"/>
                  </a:lnTo>
                  <a:lnTo>
                    <a:pt x="1135533" y="146822"/>
                  </a:lnTo>
                  <a:cubicBezTo>
                    <a:pt x="1135533" y="150664"/>
                    <a:pt x="1135742" y="152978"/>
                    <a:pt x="1136160" y="153764"/>
                  </a:cubicBezTo>
                  <a:cubicBezTo>
                    <a:pt x="1136578" y="154550"/>
                    <a:pt x="1137156" y="155193"/>
                    <a:pt x="1137893" y="155694"/>
                  </a:cubicBezTo>
                  <a:cubicBezTo>
                    <a:pt x="1138630" y="156195"/>
                    <a:pt x="1140820" y="156446"/>
                    <a:pt x="1144463" y="156446"/>
                  </a:cubicBezTo>
                  <a:lnTo>
                    <a:pt x="1152013" y="156446"/>
                  </a:lnTo>
                  <a:cubicBezTo>
                    <a:pt x="1155864" y="156446"/>
                    <a:pt x="1157819" y="158399"/>
                    <a:pt x="1157877" y="162306"/>
                  </a:cubicBezTo>
                  <a:cubicBezTo>
                    <a:pt x="1157936" y="166213"/>
                    <a:pt x="1155872" y="168166"/>
                    <a:pt x="1151685" y="168166"/>
                  </a:cubicBezTo>
                  <a:lnTo>
                    <a:pt x="1097273" y="168166"/>
                  </a:lnTo>
                  <a:cubicBezTo>
                    <a:pt x="1093988" y="168166"/>
                    <a:pt x="1092139" y="166213"/>
                    <a:pt x="1091724" y="162306"/>
                  </a:cubicBezTo>
                  <a:cubicBezTo>
                    <a:pt x="1091308" y="158399"/>
                    <a:pt x="1093158" y="156446"/>
                    <a:pt x="1097273" y="156446"/>
                  </a:cubicBezTo>
                  <a:lnTo>
                    <a:pt x="1102089" y="156446"/>
                  </a:lnTo>
                  <a:cubicBezTo>
                    <a:pt x="1105872" y="156446"/>
                    <a:pt x="1108371" y="156162"/>
                    <a:pt x="1109586" y="155594"/>
                  </a:cubicBezTo>
                  <a:cubicBezTo>
                    <a:pt x="1110802" y="155026"/>
                    <a:pt x="1111709" y="154070"/>
                    <a:pt x="1112309" y="152725"/>
                  </a:cubicBezTo>
                  <a:cubicBezTo>
                    <a:pt x="1112909" y="151380"/>
                    <a:pt x="1113209" y="148615"/>
                    <a:pt x="1113209" y="144429"/>
                  </a:cubicBezTo>
                  <a:lnTo>
                    <a:pt x="1113209" y="25059"/>
                  </a:lnTo>
                  <a:cubicBezTo>
                    <a:pt x="1113209" y="22598"/>
                    <a:pt x="1112979" y="20723"/>
                    <a:pt x="1112519" y="19436"/>
                  </a:cubicBezTo>
                  <a:cubicBezTo>
                    <a:pt x="1112059" y="18149"/>
                    <a:pt x="1111328" y="17017"/>
                    <a:pt x="1110327" y="16041"/>
                  </a:cubicBezTo>
                  <a:cubicBezTo>
                    <a:pt x="1109325" y="15064"/>
                    <a:pt x="1106688" y="14576"/>
                    <a:pt x="1102416" y="14576"/>
                  </a:cubicBezTo>
                  <a:lnTo>
                    <a:pt x="1095194" y="14576"/>
                  </a:lnTo>
                  <a:cubicBezTo>
                    <a:pt x="1091919" y="14576"/>
                    <a:pt x="1089980" y="12622"/>
                    <a:pt x="1089378" y="8715"/>
                  </a:cubicBezTo>
                  <a:cubicBezTo>
                    <a:pt x="1088776" y="4809"/>
                    <a:pt x="1090714" y="2855"/>
                    <a:pt x="1095194" y="2855"/>
                  </a:cubicBezTo>
                  <a:close/>
                  <a:moveTo>
                    <a:pt x="549796" y="1411"/>
                  </a:moveTo>
                  <a:cubicBezTo>
                    <a:pt x="560221" y="1186"/>
                    <a:pt x="570032" y="2901"/>
                    <a:pt x="579231" y="6558"/>
                  </a:cubicBezTo>
                  <a:cubicBezTo>
                    <a:pt x="588430" y="10215"/>
                    <a:pt x="595926" y="15167"/>
                    <a:pt x="601720" y="21415"/>
                  </a:cubicBezTo>
                  <a:cubicBezTo>
                    <a:pt x="607513" y="27663"/>
                    <a:pt x="611842" y="33671"/>
                    <a:pt x="614708" y="39440"/>
                  </a:cubicBezTo>
                  <a:cubicBezTo>
                    <a:pt x="617573" y="45209"/>
                    <a:pt x="620034" y="51925"/>
                    <a:pt x="622090" y="59589"/>
                  </a:cubicBezTo>
                  <a:cubicBezTo>
                    <a:pt x="624147" y="67253"/>
                    <a:pt x="625100" y="76159"/>
                    <a:pt x="624951" y="86306"/>
                  </a:cubicBezTo>
                  <a:cubicBezTo>
                    <a:pt x="624653" y="98775"/>
                    <a:pt x="622485" y="110110"/>
                    <a:pt x="618450" y="120311"/>
                  </a:cubicBezTo>
                  <a:cubicBezTo>
                    <a:pt x="614414" y="130512"/>
                    <a:pt x="608960" y="139349"/>
                    <a:pt x="602089" y="146821"/>
                  </a:cubicBezTo>
                  <a:cubicBezTo>
                    <a:pt x="595218" y="154293"/>
                    <a:pt x="587228" y="159861"/>
                    <a:pt x="578120" y="163523"/>
                  </a:cubicBezTo>
                  <a:cubicBezTo>
                    <a:pt x="569012" y="167186"/>
                    <a:pt x="559582" y="168945"/>
                    <a:pt x="549830" y="168799"/>
                  </a:cubicBezTo>
                  <a:cubicBezTo>
                    <a:pt x="539995" y="168724"/>
                    <a:pt x="531112" y="166911"/>
                    <a:pt x="523182" y="163362"/>
                  </a:cubicBezTo>
                  <a:cubicBezTo>
                    <a:pt x="515252" y="159813"/>
                    <a:pt x="507366" y="153780"/>
                    <a:pt x="499526" y="145264"/>
                  </a:cubicBezTo>
                  <a:cubicBezTo>
                    <a:pt x="491686" y="136747"/>
                    <a:pt x="486199" y="127490"/>
                    <a:pt x="483064" y="117490"/>
                  </a:cubicBezTo>
                  <a:cubicBezTo>
                    <a:pt x="479930" y="107491"/>
                    <a:pt x="478288" y="97084"/>
                    <a:pt x="478138" y="86271"/>
                  </a:cubicBezTo>
                  <a:cubicBezTo>
                    <a:pt x="478065" y="76982"/>
                    <a:pt x="479126" y="67576"/>
                    <a:pt x="481320" y="58052"/>
                  </a:cubicBezTo>
                  <a:cubicBezTo>
                    <a:pt x="483514" y="48528"/>
                    <a:pt x="487925" y="39153"/>
                    <a:pt x="494553" y="29926"/>
                  </a:cubicBezTo>
                  <a:cubicBezTo>
                    <a:pt x="501181" y="20699"/>
                    <a:pt x="509217" y="13715"/>
                    <a:pt x="518660" y="8974"/>
                  </a:cubicBezTo>
                  <a:cubicBezTo>
                    <a:pt x="528104" y="4233"/>
                    <a:pt x="538482" y="1712"/>
                    <a:pt x="549796" y="1411"/>
                  </a:cubicBezTo>
                  <a:close/>
                  <a:moveTo>
                    <a:pt x="216421" y="1411"/>
                  </a:moveTo>
                  <a:cubicBezTo>
                    <a:pt x="226846" y="1186"/>
                    <a:pt x="236657" y="2901"/>
                    <a:pt x="245856" y="6558"/>
                  </a:cubicBezTo>
                  <a:cubicBezTo>
                    <a:pt x="255055" y="10215"/>
                    <a:pt x="262551" y="15167"/>
                    <a:pt x="268344" y="21415"/>
                  </a:cubicBezTo>
                  <a:cubicBezTo>
                    <a:pt x="274138" y="27663"/>
                    <a:pt x="278467" y="33671"/>
                    <a:pt x="281333" y="39440"/>
                  </a:cubicBezTo>
                  <a:cubicBezTo>
                    <a:pt x="284198" y="45209"/>
                    <a:pt x="286659" y="51925"/>
                    <a:pt x="288715" y="59589"/>
                  </a:cubicBezTo>
                  <a:cubicBezTo>
                    <a:pt x="290772" y="67253"/>
                    <a:pt x="291725" y="76159"/>
                    <a:pt x="291576" y="86306"/>
                  </a:cubicBezTo>
                  <a:cubicBezTo>
                    <a:pt x="291278" y="98775"/>
                    <a:pt x="289110" y="110110"/>
                    <a:pt x="285075" y="120311"/>
                  </a:cubicBezTo>
                  <a:cubicBezTo>
                    <a:pt x="281039" y="130512"/>
                    <a:pt x="275585" y="139349"/>
                    <a:pt x="268714" y="146821"/>
                  </a:cubicBezTo>
                  <a:cubicBezTo>
                    <a:pt x="261843" y="154293"/>
                    <a:pt x="253854" y="159861"/>
                    <a:pt x="244745" y="163523"/>
                  </a:cubicBezTo>
                  <a:cubicBezTo>
                    <a:pt x="235637" y="167186"/>
                    <a:pt x="226207" y="168945"/>
                    <a:pt x="216456" y="168799"/>
                  </a:cubicBezTo>
                  <a:cubicBezTo>
                    <a:pt x="206620" y="168724"/>
                    <a:pt x="197737" y="166911"/>
                    <a:pt x="189807" y="163362"/>
                  </a:cubicBezTo>
                  <a:cubicBezTo>
                    <a:pt x="181876" y="159813"/>
                    <a:pt x="173991" y="153780"/>
                    <a:pt x="166151" y="145264"/>
                  </a:cubicBezTo>
                  <a:cubicBezTo>
                    <a:pt x="158311" y="136747"/>
                    <a:pt x="152824" y="127490"/>
                    <a:pt x="149690" y="117490"/>
                  </a:cubicBezTo>
                  <a:cubicBezTo>
                    <a:pt x="146555" y="107491"/>
                    <a:pt x="144913" y="97084"/>
                    <a:pt x="144763" y="86271"/>
                  </a:cubicBezTo>
                  <a:cubicBezTo>
                    <a:pt x="144690" y="76982"/>
                    <a:pt x="145751" y="67576"/>
                    <a:pt x="147945" y="58052"/>
                  </a:cubicBezTo>
                  <a:cubicBezTo>
                    <a:pt x="150139" y="48528"/>
                    <a:pt x="154550" y="39153"/>
                    <a:pt x="161178" y="29926"/>
                  </a:cubicBezTo>
                  <a:cubicBezTo>
                    <a:pt x="167806" y="20699"/>
                    <a:pt x="175842" y="13715"/>
                    <a:pt x="185285" y="8974"/>
                  </a:cubicBezTo>
                  <a:cubicBezTo>
                    <a:pt x="194729" y="4233"/>
                    <a:pt x="205107" y="1712"/>
                    <a:pt x="216421" y="1411"/>
                  </a:cubicBezTo>
                  <a:close/>
                  <a:moveTo>
                    <a:pt x="426696" y="25"/>
                  </a:moveTo>
                  <a:cubicBezTo>
                    <a:pt x="429022" y="-209"/>
                    <a:pt x="430772" y="1212"/>
                    <a:pt x="431945" y="4287"/>
                  </a:cubicBezTo>
                  <a:lnTo>
                    <a:pt x="444050" y="39317"/>
                  </a:lnTo>
                  <a:cubicBezTo>
                    <a:pt x="445265" y="44052"/>
                    <a:pt x="444298" y="47088"/>
                    <a:pt x="441147" y="48425"/>
                  </a:cubicBezTo>
                  <a:cubicBezTo>
                    <a:pt x="437997" y="49763"/>
                    <a:pt x="435444" y="49059"/>
                    <a:pt x="433490" y="46313"/>
                  </a:cubicBezTo>
                  <a:lnTo>
                    <a:pt x="430290" y="41480"/>
                  </a:lnTo>
                  <a:cubicBezTo>
                    <a:pt x="428420" y="38764"/>
                    <a:pt x="426014" y="35753"/>
                    <a:pt x="423071" y="32447"/>
                  </a:cubicBezTo>
                  <a:cubicBezTo>
                    <a:pt x="420128" y="29141"/>
                    <a:pt x="416436" y="25977"/>
                    <a:pt x="411994" y="22955"/>
                  </a:cubicBezTo>
                  <a:cubicBezTo>
                    <a:pt x="407553" y="19932"/>
                    <a:pt x="402275" y="17464"/>
                    <a:pt x="396161" y="15549"/>
                  </a:cubicBezTo>
                  <a:cubicBezTo>
                    <a:pt x="390046" y="13634"/>
                    <a:pt x="383212" y="13467"/>
                    <a:pt x="375658" y="15048"/>
                  </a:cubicBezTo>
                  <a:cubicBezTo>
                    <a:pt x="370649" y="16077"/>
                    <a:pt x="365624" y="18139"/>
                    <a:pt x="360583" y="21233"/>
                  </a:cubicBezTo>
                  <a:cubicBezTo>
                    <a:pt x="355542" y="24327"/>
                    <a:pt x="350792" y="29069"/>
                    <a:pt x="346333" y="35459"/>
                  </a:cubicBezTo>
                  <a:cubicBezTo>
                    <a:pt x="341874" y="41849"/>
                    <a:pt x="338788" y="48931"/>
                    <a:pt x="337076" y="56704"/>
                  </a:cubicBezTo>
                  <a:cubicBezTo>
                    <a:pt x="335364" y="64477"/>
                    <a:pt x="334383" y="72270"/>
                    <a:pt x="334133" y="80083"/>
                  </a:cubicBezTo>
                  <a:cubicBezTo>
                    <a:pt x="333883" y="87897"/>
                    <a:pt x="334078" y="94576"/>
                    <a:pt x="334717" y="100123"/>
                  </a:cubicBezTo>
                  <a:cubicBezTo>
                    <a:pt x="335799" y="111370"/>
                    <a:pt x="338731" y="121548"/>
                    <a:pt x="343515" y="130659"/>
                  </a:cubicBezTo>
                  <a:cubicBezTo>
                    <a:pt x="348299" y="139769"/>
                    <a:pt x="354274" y="146272"/>
                    <a:pt x="361439" y="150168"/>
                  </a:cubicBezTo>
                  <a:cubicBezTo>
                    <a:pt x="368605" y="154064"/>
                    <a:pt x="376250" y="156151"/>
                    <a:pt x="384377" y="156428"/>
                  </a:cubicBezTo>
                  <a:cubicBezTo>
                    <a:pt x="392189" y="156775"/>
                    <a:pt x="398745" y="155446"/>
                    <a:pt x="404044" y="152442"/>
                  </a:cubicBezTo>
                  <a:cubicBezTo>
                    <a:pt x="409343" y="149437"/>
                    <a:pt x="412751" y="145879"/>
                    <a:pt x="414268" y="141767"/>
                  </a:cubicBezTo>
                  <a:cubicBezTo>
                    <a:pt x="415786" y="137655"/>
                    <a:pt x="416544" y="133972"/>
                    <a:pt x="416544" y="130719"/>
                  </a:cubicBezTo>
                  <a:lnTo>
                    <a:pt x="416544" y="112443"/>
                  </a:lnTo>
                  <a:cubicBezTo>
                    <a:pt x="416544" y="110016"/>
                    <a:pt x="416152" y="108076"/>
                    <a:pt x="415366" y="106622"/>
                  </a:cubicBezTo>
                  <a:cubicBezTo>
                    <a:pt x="414581" y="105168"/>
                    <a:pt x="413336" y="104067"/>
                    <a:pt x="411631" y="103319"/>
                  </a:cubicBezTo>
                  <a:cubicBezTo>
                    <a:pt x="409927" y="102572"/>
                    <a:pt x="406946" y="102198"/>
                    <a:pt x="402690" y="102198"/>
                  </a:cubicBezTo>
                  <a:lnTo>
                    <a:pt x="393387" y="102198"/>
                  </a:lnTo>
                  <a:cubicBezTo>
                    <a:pt x="389554" y="102198"/>
                    <a:pt x="387567" y="100245"/>
                    <a:pt x="387426" y="96338"/>
                  </a:cubicBezTo>
                  <a:cubicBezTo>
                    <a:pt x="387285" y="92431"/>
                    <a:pt x="389272" y="90478"/>
                    <a:pt x="393387" y="90478"/>
                  </a:cubicBezTo>
                  <a:lnTo>
                    <a:pt x="452612" y="90478"/>
                  </a:lnTo>
                  <a:cubicBezTo>
                    <a:pt x="456655" y="90478"/>
                    <a:pt x="458599" y="92431"/>
                    <a:pt x="458446" y="96338"/>
                  </a:cubicBezTo>
                  <a:cubicBezTo>
                    <a:pt x="458292" y="100245"/>
                    <a:pt x="456348" y="102198"/>
                    <a:pt x="452612" y="102198"/>
                  </a:cubicBezTo>
                  <a:lnTo>
                    <a:pt x="446811" y="102198"/>
                  </a:lnTo>
                  <a:cubicBezTo>
                    <a:pt x="444617" y="102198"/>
                    <a:pt x="442988" y="102553"/>
                    <a:pt x="441923" y="103264"/>
                  </a:cubicBezTo>
                  <a:cubicBezTo>
                    <a:pt x="440858" y="103974"/>
                    <a:pt x="440082" y="104842"/>
                    <a:pt x="439597" y="105867"/>
                  </a:cubicBezTo>
                  <a:cubicBezTo>
                    <a:pt x="439111" y="106892"/>
                    <a:pt x="438869" y="108098"/>
                    <a:pt x="438869" y="109487"/>
                  </a:cubicBezTo>
                  <a:lnTo>
                    <a:pt x="438869" y="159174"/>
                  </a:lnTo>
                  <a:cubicBezTo>
                    <a:pt x="438869" y="161783"/>
                    <a:pt x="437899" y="163409"/>
                    <a:pt x="435960" y="164053"/>
                  </a:cubicBezTo>
                  <a:cubicBezTo>
                    <a:pt x="434022" y="164696"/>
                    <a:pt x="432063" y="164454"/>
                    <a:pt x="430086" y="163325"/>
                  </a:cubicBezTo>
                  <a:lnTo>
                    <a:pt x="427471" y="161141"/>
                  </a:lnTo>
                  <a:cubicBezTo>
                    <a:pt x="426139" y="160212"/>
                    <a:pt x="424235" y="159717"/>
                    <a:pt x="421759" y="159655"/>
                  </a:cubicBezTo>
                  <a:cubicBezTo>
                    <a:pt x="419508" y="159655"/>
                    <a:pt x="416245" y="160481"/>
                    <a:pt x="411971" y="162133"/>
                  </a:cubicBezTo>
                  <a:cubicBezTo>
                    <a:pt x="407696" y="163786"/>
                    <a:pt x="403404" y="165262"/>
                    <a:pt x="399094" y="166563"/>
                  </a:cubicBezTo>
                  <a:cubicBezTo>
                    <a:pt x="394784" y="167864"/>
                    <a:pt x="389538" y="168553"/>
                    <a:pt x="383355" y="168628"/>
                  </a:cubicBezTo>
                  <a:cubicBezTo>
                    <a:pt x="376241" y="168775"/>
                    <a:pt x="368631" y="167549"/>
                    <a:pt x="360525" y="164950"/>
                  </a:cubicBezTo>
                  <a:cubicBezTo>
                    <a:pt x="352420" y="162351"/>
                    <a:pt x="344480" y="157860"/>
                    <a:pt x="336707" y="151476"/>
                  </a:cubicBezTo>
                  <a:cubicBezTo>
                    <a:pt x="328933" y="145092"/>
                    <a:pt x="322957" y="137551"/>
                    <a:pt x="318777" y="128853"/>
                  </a:cubicBezTo>
                  <a:cubicBezTo>
                    <a:pt x="314598" y="120155"/>
                    <a:pt x="311936" y="110979"/>
                    <a:pt x="310790" y="101325"/>
                  </a:cubicBezTo>
                  <a:cubicBezTo>
                    <a:pt x="309645" y="91672"/>
                    <a:pt x="309776" y="81136"/>
                    <a:pt x="311183" y="69718"/>
                  </a:cubicBezTo>
                  <a:cubicBezTo>
                    <a:pt x="312579" y="58969"/>
                    <a:pt x="315374" y="49026"/>
                    <a:pt x="319568" y="39891"/>
                  </a:cubicBezTo>
                  <a:cubicBezTo>
                    <a:pt x="323761" y="30755"/>
                    <a:pt x="329216" y="23285"/>
                    <a:pt x="335932" y="17479"/>
                  </a:cubicBezTo>
                  <a:cubicBezTo>
                    <a:pt x="342649" y="11672"/>
                    <a:pt x="350170" y="7532"/>
                    <a:pt x="358497" y="5056"/>
                  </a:cubicBezTo>
                  <a:cubicBezTo>
                    <a:pt x="366824" y="2581"/>
                    <a:pt x="375231" y="1419"/>
                    <a:pt x="383719" y="1570"/>
                  </a:cubicBezTo>
                  <a:cubicBezTo>
                    <a:pt x="387998" y="1720"/>
                    <a:pt x="391868" y="2118"/>
                    <a:pt x="395328" y="2765"/>
                  </a:cubicBezTo>
                  <a:cubicBezTo>
                    <a:pt x="398788" y="3411"/>
                    <a:pt x="402205" y="4308"/>
                    <a:pt x="405579" y="5457"/>
                  </a:cubicBezTo>
                  <a:cubicBezTo>
                    <a:pt x="408952" y="6605"/>
                    <a:pt x="411178" y="7239"/>
                    <a:pt x="412256" y="7359"/>
                  </a:cubicBezTo>
                  <a:cubicBezTo>
                    <a:pt x="414585" y="7854"/>
                    <a:pt x="416288" y="7801"/>
                    <a:pt x="417367" y="7199"/>
                  </a:cubicBezTo>
                  <a:cubicBezTo>
                    <a:pt x="418445" y="6597"/>
                    <a:pt x="419246" y="5938"/>
                    <a:pt x="419769" y="5220"/>
                  </a:cubicBezTo>
                  <a:lnTo>
                    <a:pt x="421552" y="2510"/>
                  </a:lnTo>
                  <a:cubicBezTo>
                    <a:pt x="422655" y="1087"/>
                    <a:pt x="424370" y="258"/>
                    <a:pt x="426696" y="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ctr"/>
              <a:endParaRPr lang="zh-CN" altLang="en-US" b="1">
                <a:solidFill>
                  <a:srgbClr val="FBC0B9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777221" y="3384615"/>
            <a:ext cx="7063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+mj-ea"/>
                <a:ea typeface="+mj-ea"/>
              </a:rPr>
              <a:t>Section 02</a:t>
            </a:r>
            <a:endParaRPr lang="zh-CN" altLang="en-US" sz="2400"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278898" y="335666"/>
            <a:ext cx="4573578" cy="6186668"/>
          </a:xfrm>
          <a:prstGeom prst="rect">
            <a:avLst/>
          </a:prstGeom>
          <a:noFill/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164085" y="1055748"/>
            <a:ext cx="124106" cy="124106"/>
          </a:xfrm>
          <a:prstGeom prst="ellipse">
            <a:avLst/>
          </a:prstGeom>
          <a:solidFill>
            <a:schemeClr val="accent1"/>
          </a:solidFill>
          <a:ln w="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91812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436358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708631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zh-CN" altLang="en-US" dirty="0"/>
              <a:t>单击此处输入标题</a:t>
            </a:r>
            <a:endParaRPr lang="zh-CN" altLang="en-US" dirty="0"/>
          </a:p>
        </p:txBody>
      </p:sp>
      <p:grpSp>
        <p:nvGrpSpPr>
          <p:cNvPr id="12" name="组合 11"/>
          <p:cNvGrpSpPr/>
          <p:nvPr/>
        </p:nvGrpSpPr>
        <p:grpSpPr>
          <a:xfrm>
            <a:off x="1114182" y="1722448"/>
            <a:ext cx="9963637" cy="3692504"/>
            <a:chOff x="723900" y="1582748"/>
            <a:chExt cx="9963637" cy="3692504"/>
          </a:xfrm>
        </p:grpSpPr>
        <p:grpSp>
          <p:nvGrpSpPr>
            <p:cNvPr id="11" name="组合 10"/>
            <p:cNvGrpSpPr/>
            <p:nvPr/>
          </p:nvGrpSpPr>
          <p:grpSpPr>
            <a:xfrm>
              <a:off x="723900" y="1582748"/>
              <a:ext cx="2892277" cy="3692504"/>
              <a:chOff x="723900" y="1582748"/>
              <a:chExt cx="2892277" cy="3692504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723900" y="1582748"/>
                <a:ext cx="2892277" cy="3692504"/>
                <a:chOff x="7432341" y="-1481739"/>
                <a:chExt cx="2892277" cy="3692504"/>
              </a:xfrm>
            </p:grpSpPr>
            <p:sp>
              <p:nvSpPr>
                <p:cNvPr id="6" name="直角三角形 5"/>
                <p:cNvSpPr/>
                <p:nvPr/>
              </p:nvSpPr>
              <p:spPr>
                <a:xfrm flipH="1" flipV="1">
                  <a:off x="7432341" y="-729384"/>
                  <a:ext cx="157480" cy="137160"/>
                </a:xfrm>
                <a:prstGeom prst="rtTriangle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41" name="矩形: 圆角 40"/>
                <p:cNvSpPr/>
                <p:nvPr/>
              </p:nvSpPr>
              <p:spPr>
                <a:xfrm>
                  <a:off x="7564421" y="-1481739"/>
                  <a:ext cx="2760197" cy="3692504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63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+mn-cs"/>
                  </a:endParaRPr>
                </a:p>
              </p:txBody>
            </p:sp>
            <p:sp>
              <p:nvSpPr>
                <p:cNvPr id="42" name="任意多边形: 形状 41"/>
                <p:cNvSpPr/>
                <p:nvPr/>
              </p:nvSpPr>
              <p:spPr>
                <a:xfrm>
                  <a:off x="7432341" y="-1288762"/>
                  <a:ext cx="1081636" cy="559378"/>
                </a:xfrm>
                <a:custGeom>
                  <a:avLst/>
                  <a:gdLst>
                    <a:gd name="connsiteX0" fmla="*/ 0 w 1081636"/>
                    <a:gd name="connsiteY0" fmla="*/ 0 h 559378"/>
                    <a:gd name="connsiteX1" fmla="*/ 987140 w 1081636"/>
                    <a:gd name="connsiteY1" fmla="*/ 0 h 559378"/>
                    <a:gd name="connsiteX2" fmla="*/ 1081636 w 1081636"/>
                    <a:gd name="connsiteY2" fmla="*/ 94496 h 559378"/>
                    <a:gd name="connsiteX3" fmla="*/ 1081636 w 1081636"/>
                    <a:gd name="connsiteY3" fmla="*/ 464882 h 559378"/>
                    <a:gd name="connsiteX4" fmla="*/ 987140 w 1081636"/>
                    <a:gd name="connsiteY4" fmla="*/ 559378 h 559378"/>
                    <a:gd name="connsiteX5" fmla="*/ 0 w 1081636"/>
                    <a:gd name="connsiteY5" fmla="*/ 559378 h 5593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81636" h="559378">
                      <a:moveTo>
                        <a:pt x="0" y="0"/>
                      </a:moveTo>
                      <a:lnTo>
                        <a:pt x="987140" y="0"/>
                      </a:lnTo>
                      <a:cubicBezTo>
                        <a:pt x="1039329" y="0"/>
                        <a:pt x="1081636" y="42307"/>
                        <a:pt x="1081636" y="94496"/>
                      </a:cubicBezTo>
                      <a:lnTo>
                        <a:pt x="1081636" y="464882"/>
                      </a:lnTo>
                      <a:cubicBezTo>
                        <a:pt x="1081636" y="517071"/>
                        <a:pt x="1039329" y="559378"/>
                        <a:pt x="987140" y="559378"/>
                      </a:cubicBezTo>
                      <a:lnTo>
                        <a:pt x="0" y="5593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+mn-cs"/>
                  </a:endParaRPr>
                </a:p>
              </p:txBody>
            </p:sp>
          </p:grpSp>
          <p:sp>
            <p:nvSpPr>
              <p:cNvPr id="38" name="矩形 37"/>
              <p:cNvSpPr>
                <a:spLocks noChangeArrowheads="1"/>
              </p:cNvSpPr>
              <p:nvPr/>
            </p:nvSpPr>
            <p:spPr bwMode="auto">
              <a:xfrm>
                <a:off x="952853" y="2619798"/>
                <a:ext cx="172354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solidFill>
                      <a:schemeClr val="accent1"/>
                    </a:solidFill>
                    <a:ea typeface="微软雅黑" panose="020B0503020204020204" pitchFamily="34" charset="-122"/>
                  </a:rPr>
                  <a:t>这里输入标题</a:t>
                </a:r>
                <a:endParaRPr lang="zh-CN" altLang="en-US" sz="20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39" name="矩形 29"/>
              <p:cNvSpPr>
                <a:spLocks noChangeArrowheads="1"/>
              </p:cNvSpPr>
              <p:nvPr/>
            </p:nvSpPr>
            <p:spPr bwMode="auto">
              <a:xfrm>
                <a:off x="952853" y="3296831"/>
                <a:ext cx="2511707" cy="150079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fontAlgn="base">
                  <a:lnSpc>
                    <a:spcPct val="150000"/>
                  </a:lnSpc>
                  <a:spcBef>
                    <a:spcPct val="0"/>
                  </a:spcBef>
                  <a:spcAft>
                    <a:spcPts val="1200"/>
                  </a:spcAft>
                </a:pP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  <a:p>
                <a:pPr defTabSz="1097280" fontAlgn="base">
                  <a:lnSpc>
                    <a:spcPct val="150000"/>
                  </a:lnSpc>
                  <a:spcBef>
                    <a:spcPct val="0"/>
                  </a:spcBef>
                  <a:spcAft>
                    <a:spcPts val="1200"/>
                  </a:spcAft>
                </a:pP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</p:txBody>
          </p:sp>
          <p:cxnSp>
            <p:nvCxnSpPr>
              <p:cNvPr id="9" name="直接连接符 8"/>
              <p:cNvCxnSpPr/>
              <p:nvPr/>
            </p:nvCxnSpPr>
            <p:spPr>
              <a:xfrm>
                <a:off x="855980" y="3129280"/>
                <a:ext cx="622300" cy="0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矩形 47"/>
              <p:cNvSpPr>
                <a:spLocks noChangeArrowheads="1"/>
              </p:cNvSpPr>
              <p:nvPr/>
            </p:nvSpPr>
            <p:spPr bwMode="auto">
              <a:xfrm>
                <a:off x="952853" y="1881172"/>
                <a:ext cx="470000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000" b="1">
                    <a:solidFill>
                      <a:schemeClr val="bg1"/>
                    </a:solidFill>
                    <a:ea typeface="微软雅黑" panose="020B0503020204020204" pitchFamily="34" charset="-122"/>
                  </a:rPr>
                  <a:t>01</a:t>
                </a:r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4259580" y="1582748"/>
              <a:ext cx="2892277" cy="3692504"/>
              <a:chOff x="723900" y="1582748"/>
              <a:chExt cx="2892277" cy="3692504"/>
            </a:xfrm>
          </p:grpSpPr>
          <p:grpSp>
            <p:nvGrpSpPr>
              <p:cNvPr id="51" name="组合 50"/>
              <p:cNvGrpSpPr/>
              <p:nvPr/>
            </p:nvGrpSpPr>
            <p:grpSpPr>
              <a:xfrm>
                <a:off x="723900" y="1582748"/>
                <a:ext cx="2892277" cy="3692504"/>
                <a:chOff x="7432341" y="-1481739"/>
                <a:chExt cx="2892277" cy="3692504"/>
              </a:xfrm>
            </p:grpSpPr>
            <p:sp>
              <p:nvSpPr>
                <p:cNvPr id="81" name="直角三角形 80"/>
                <p:cNvSpPr/>
                <p:nvPr/>
              </p:nvSpPr>
              <p:spPr>
                <a:xfrm flipH="1" flipV="1">
                  <a:off x="7432341" y="-729384"/>
                  <a:ext cx="157480" cy="137160"/>
                </a:xfrm>
                <a:prstGeom prst="rtTriangle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82" name="矩形: 圆角 81"/>
                <p:cNvSpPr/>
                <p:nvPr/>
              </p:nvSpPr>
              <p:spPr>
                <a:xfrm>
                  <a:off x="7564421" y="-1481739"/>
                  <a:ext cx="2760197" cy="3692504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63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+mn-cs"/>
                  </a:endParaRPr>
                </a:p>
              </p:txBody>
            </p:sp>
            <p:sp>
              <p:nvSpPr>
                <p:cNvPr id="83" name="任意多边形: 形状 82"/>
                <p:cNvSpPr/>
                <p:nvPr/>
              </p:nvSpPr>
              <p:spPr>
                <a:xfrm>
                  <a:off x="7432341" y="-1288762"/>
                  <a:ext cx="1081636" cy="559378"/>
                </a:xfrm>
                <a:custGeom>
                  <a:avLst/>
                  <a:gdLst>
                    <a:gd name="connsiteX0" fmla="*/ 0 w 1081636"/>
                    <a:gd name="connsiteY0" fmla="*/ 0 h 559378"/>
                    <a:gd name="connsiteX1" fmla="*/ 987140 w 1081636"/>
                    <a:gd name="connsiteY1" fmla="*/ 0 h 559378"/>
                    <a:gd name="connsiteX2" fmla="*/ 1081636 w 1081636"/>
                    <a:gd name="connsiteY2" fmla="*/ 94496 h 559378"/>
                    <a:gd name="connsiteX3" fmla="*/ 1081636 w 1081636"/>
                    <a:gd name="connsiteY3" fmla="*/ 464882 h 559378"/>
                    <a:gd name="connsiteX4" fmla="*/ 987140 w 1081636"/>
                    <a:gd name="connsiteY4" fmla="*/ 559378 h 559378"/>
                    <a:gd name="connsiteX5" fmla="*/ 0 w 1081636"/>
                    <a:gd name="connsiteY5" fmla="*/ 559378 h 5593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81636" h="559378">
                      <a:moveTo>
                        <a:pt x="0" y="0"/>
                      </a:moveTo>
                      <a:lnTo>
                        <a:pt x="987140" y="0"/>
                      </a:lnTo>
                      <a:cubicBezTo>
                        <a:pt x="1039329" y="0"/>
                        <a:pt x="1081636" y="42307"/>
                        <a:pt x="1081636" y="94496"/>
                      </a:cubicBezTo>
                      <a:lnTo>
                        <a:pt x="1081636" y="464882"/>
                      </a:lnTo>
                      <a:cubicBezTo>
                        <a:pt x="1081636" y="517071"/>
                        <a:pt x="1039329" y="559378"/>
                        <a:pt x="987140" y="559378"/>
                      </a:cubicBezTo>
                      <a:lnTo>
                        <a:pt x="0" y="5593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+mn-cs"/>
                  </a:endParaRPr>
                </a:p>
              </p:txBody>
            </p:sp>
          </p:grpSp>
          <p:sp>
            <p:nvSpPr>
              <p:cNvPr id="77" name="矩形 76"/>
              <p:cNvSpPr>
                <a:spLocks noChangeArrowheads="1"/>
              </p:cNvSpPr>
              <p:nvPr/>
            </p:nvSpPr>
            <p:spPr bwMode="auto">
              <a:xfrm>
                <a:off x="952853" y="2619798"/>
                <a:ext cx="172354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solidFill>
                      <a:schemeClr val="accent1"/>
                    </a:solidFill>
                    <a:ea typeface="微软雅黑" panose="020B0503020204020204" pitchFamily="34" charset="-122"/>
                  </a:rPr>
                  <a:t>这里输入标题</a:t>
                </a:r>
                <a:endParaRPr lang="zh-CN" altLang="en-US" sz="20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78" name="矩形 29"/>
              <p:cNvSpPr>
                <a:spLocks noChangeArrowheads="1"/>
              </p:cNvSpPr>
              <p:nvPr/>
            </p:nvSpPr>
            <p:spPr bwMode="auto">
              <a:xfrm>
                <a:off x="952853" y="3296831"/>
                <a:ext cx="2511707" cy="150079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fontAlgn="base">
                  <a:lnSpc>
                    <a:spcPct val="150000"/>
                  </a:lnSpc>
                  <a:spcBef>
                    <a:spcPct val="0"/>
                  </a:spcBef>
                  <a:spcAft>
                    <a:spcPts val="1200"/>
                  </a:spcAft>
                </a:pP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  <a:p>
                <a:pPr defTabSz="1097280" fontAlgn="base">
                  <a:lnSpc>
                    <a:spcPct val="150000"/>
                  </a:lnSpc>
                  <a:spcBef>
                    <a:spcPct val="0"/>
                  </a:spcBef>
                  <a:spcAft>
                    <a:spcPts val="1200"/>
                  </a:spcAft>
                </a:pP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</p:txBody>
          </p:sp>
          <p:cxnSp>
            <p:nvCxnSpPr>
              <p:cNvPr id="79" name="直接连接符 78"/>
              <p:cNvCxnSpPr/>
              <p:nvPr/>
            </p:nvCxnSpPr>
            <p:spPr>
              <a:xfrm>
                <a:off x="855980" y="3129280"/>
                <a:ext cx="622300" cy="0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矩形 79"/>
              <p:cNvSpPr>
                <a:spLocks noChangeArrowheads="1"/>
              </p:cNvSpPr>
              <p:nvPr/>
            </p:nvSpPr>
            <p:spPr bwMode="auto">
              <a:xfrm>
                <a:off x="952853" y="1881172"/>
                <a:ext cx="470000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000" b="1">
                    <a:solidFill>
                      <a:schemeClr val="bg1"/>
                    </a:solidFill>
                    <a:ea typeface="微软雅黑" panose="020B0503020204020204" pitchFamily="34" charset="-122"/>
                  </a:rPr>
                  <a:t>02</a:t>
                </a:r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4" name="组合 83"/>
            <p:cNvGrpSpPr/>
            <p:nvPr/>
          </p:nvGrpSpPr>
          <p:grpSpPr>
            <a:xfrm>
              <a:off x="7795260" y="1582748"/>
              <a:ext cx="2892277" cy="3692504"/>
              <a:chOff x="723900" y="1582748"/>
              <a:chExt cx="2892277" cy="3692504"/>
            </a:xfrm>
          </p:grpSpPr>
          <p:grpSp>
            <p:nvGrpSpPr>
              <p:cNvPr id="85" name="组合 84"/>
              <p:cNvGrpSpPr/>
              <p:nvPr/>
            </p:nvGrpSpPr>
            <p:grpSpPr>
              <a:xfrm>
                <a:off x="723900" y="1582748"/>
                <a:ext cx="2892277" cy="3692504"/>
                <a:chOff x="7432341" y="-1481739"/>
                <a:chExt cx="2892277" cy="3692504"/>
              </a:xfrm>
            </p:grpSpPr>
            <p:sp>
              <p:nvSpPr>
                <p:cNvPr id="90" name="直角三角形 89"/>
                <p:cNvSpPr/>
                <p:nvPr/>
              </p:nvSpPr>
              <p:spPr>
                <a:xfrm flipH="1" flipV="1">
                  <a:off x="7432341" y="-729384"/>
                  <a:ext cx="157480" cy="137160"/>
                </a:xfrm>
                <a:prstGeom prst="rtTriangle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91" name="矩形: 圆角 90"/>
                <p:cNvSpPr/>
                <p:nvPr/>
              </p:nvSpPr>
              <p:spPr>
                <a:xfrm>
                  <a:off x="7564421" y="-1481739"/>
                  <a:ext cx="2760197" cy="3692504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6350"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+mn-cs"/>
                  </a:endParaRPr>
                </a:p>
              </p:txBody>
            </p:sp>
            <p:sp>
              <p:nvSpPr>
                <p:cNvPr id="92" name="任意多边形: 形状 91"/>
                <p:cNvSpPr/>
                <p:nvPr/>
              </p:nvSpPr>
              <p:spPr>
                <a:xfrm>
                  <a:off x="7432341" y="-1288762"/>
                  <a:ext cx="1081636" cy="559378"/>
                </a:xfrm>
                <a:custGeom>
                  <a:avLst/>
                  <a:gdLst>
                    <a:gd name="connsiteX0" fmla="*/ 0 w 1081636"/>
                    <a:gd name="connsiteY0" fmla="*/ 0 h 559378"/>
                    <a:gd name="connsiteX1" fmla="*/ 987140 w 1081636"/>
                    <a:gd name="connsiteY1" fmla="*/ 0 h 559378"/>
                    <a:gd name="connsiteX2" fmla="*/ 1081636 w 1081636"/>
                    <a:gd name="connsiteY2" fmla="*/ 94496 h 559378"/>
                    <a:gd name="connsiteX3" fmla="*/ 1081636 w 1081636"/>
                    <a:gd name="connsiteY3" fmla="*/ 464882 h 559378"/>
                    <a:gd name="connsiteX4" fmla="*/ 987140 w 1081636"/>
                    <a:gd name="connsiteY4" fmla="*/ 559378 h 559378"/>
                    <a:gd name="connsiteX5" fmla="*/ 0 w 1081636"/>
                    <a:gd name="connsiteY5" fmla="*/ 559378 h 5593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81636" h="559378">
                      <a:moveTo>
                        <a:pt x="0" y="0"/>
                      </a:moveTo>
                      <a:lnTo>
                        <a:pt x="987140" y="0"/>
                      </a:lnTo>
                      <a:cubicBezTo>
                        <a:pt x="1039329" y="0"/>
                        <a:pt x="1081636" y="42307"/>
                        <a:pt x="1081636" y="94496"/>
                      </a:cubicBezTo>
                      <a:lnTo>
                        <a:pt x="1081636" y="464882"/>
                      </a:lnTo>
                      <a:cubicBezTo>
                        <a:pt x="1081636" y="517071"/>
                        <a:pt x="1039329" y="559378"/>
                        <a:pt x="987140" y="559378"/>
                      </a:cubicBezTo>
                      <a:lnTo>
                        <a:pt x="0" y="55937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黑体 CN Regular" panose="020B0500000000000000" pitchFamily="34" charset="-122"/>
                    <a:ea typeface="思源黑体 CN Regular" panose="020B0500000000000000" pitchFamily="34" charset="-122"/>
                    <a:cs typeface="+mn-cs"/>
                  </a:endParaRPr>
                </a:p>
              </p:txBody>
            </p:sp>
          </p:grpSp>
          <p:sp>
            <p:nvSpPr>
              <p:cNvPr id="86" name="矩形 85"/>
              <p:cNvSpPr>
                <a:spLocks noChangeArrowheads="1"/>
              </p:cNvSpPr>
              <p:nvPr/>
            </p:nvSpPr>
            <p:spPr bwMode="auto">
              <a:xfrm>
                <a:off x="952853" y="2619798"/>
                <a:ext cx="1723549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b="1" dirty="0">
                    <a:solidFill>
                      <a:schemeClr val="accent1"/>
                    </a:solidFill>
                    <a:ea typeface="微软雅黑" panose="020B0503020204020204" pitchFamily="34" charset="-122"/>
                  </a:rPr>
                  <a:t>这里输入标题</a:t>
                </a:r>
                <a:endParaRPr lang="zh-CN" altLang="en-US" sz="20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87" name="矩形 29"/>
              <p:cNvSpPr>
                <a:spLocks noChangeArrowheads="1"/>
              </p:cNvSpPr>
              <p:nvPr/>
            </p:nvSpPr>
            <p:spPr bwMode="auto">
              <a:xfrm>
                <a:off x="952853" y="3296831"/>
                <a:ext cx="2511707" cy="150079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fontAlgn="base">
                  <a:lnSpc>
                    <a:spcPct val="150000"/>
                  </a:lnSpc>
                  <a:spcBef>
                    <a:spcPct val="0"/>
                  </a:spcBef>
                  <a:spcAft>
                    <a:spcPts val="1200"/>
                  </a:spcAft>
                </a:pP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</a:t>
                </a:r>
                <a:endPara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  <a:p>
                <a:pPr defTabSz="1097280" fontAlgn="base">
                  <a:lnSpc>
                    <a:spcPct val="150000"/>
                  </a:lnSpc>
                  <a:spcBef>
                    <a:spcPct val="0"/>
                  </a:spcBef>
                  <a:spcAft>
                    <a:spcPts val="1200"/>
                  </a:spcAft>
                </a:pPr>
                <a:r>
                  <a:rPr lang="zh-CN" altLang="en-US" sz="1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ea typeface="+mn-ea"/>
                  </a:rPr>
                  <a:t>为客户提供有效服务，是我们工作的方向和价值评价的标尺</a:t>
                </a:r>
                <a:endPara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endParaRPr>
              </a:p>
            </p:txBody>
          </p:sp>
          <p:cxnSp>
            <p:nvCxnSpPr>
              <p:cNvPr id="88" name="直接连接符 87"/>
              <p:cNvCxnSpPr/>
              <p:nvPr/>
            </p:nvCxnSpPr>
            <p:spPr>
              <a:xfrm>
                <a:off x="855980" y="3129280"/>
                <a:ext cx="622300" cy="0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矩形 88"/>
              <p:cNvSpPr>
                <a:spLocks noChangeArrowheads="1"/>
              </p:cNvSpPr>
              <p:nvPr/>
            </p:nvSpPr>
            <p:spPr bwMode="auto">
              <a:xfrm>
                <a:off x="952853" y="1881172"/>
                <a:ext cx="470000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1097280" eaLnBrk="1" fontAlgn="base" hangingPunct="1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2000" b="1">
                    <a:solidFill>
                      <a:schemeClr val="bg1"/>
                    </a:solidFill>
                    <a:ea typeface="微软雅黑" panose="020B0503020204020204" pitchFamily="34" charset="-122"/>
                  </a:rPr>
                  <a:t>03</a:t>
                </a:r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zh-CN" altLang="en-US" dirty="0"/>
              <a:t>单击此处输入标题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1277595" y="1581577"/>
            <a:ext cx="3611930" cy="4176809"/>
            <a:chOff x="1515655" y="1698205"/>
            <a:chExt cx="3611930" cy="4176809"/>
          </a:xfrm>
        </p:grpSpPr>
        <p:sp>
          <p:nvSpPr>
            <p:cNvPr id="32" name="圆角矩形 4"/>
            <p:cNvSpPr/>
            <p:nvPr/>
          </p:nvSpPr>
          <p:spPr>
            <a:xfrm>
              <a:off x="1515655" y="2263084"/>
              <a:ext cx="3611930" cy="361193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  <a:latin typeface="Arial" panose="020B0604020202090204" pitchFamily="34" charset="0"/>
                <a:ea typeface="思源黑体 CN Regular" panose="020B0500000000000000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34" name="TextBox 7"/>
            <p:cNvSpPr txBox="1"/>
            <p:nvPr/>
          </p:nvSpPr>
          <p:spPr>
            <a:xfrm>
              <a:off x="2188882" y="1698205"/>
              <a:ext cx="2265476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1400" b="1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 defTabSz="1218565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  <a:sym typeface="Arial" panose="020B0604020202090204" pitchFamily="34" charset="0"/>
                </a:rPr>
                <a:t>添加标题内容</a:t>
              </a:r>
              <a:endParaRPr lang="zh-CN" altLang="en-US" sz="2400" dirty="0">
                <a:solidFill>
                  <a:schemeClr val="accent1"/>
                </a:solidFill>
                <a:latin typeface="+mj-ea"/>
                <a:ea typeface="+mj-ea"/>
                <a:sym typeface="Arial" panose="020B0604020202090204" pitchFamily="34" charset="0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1861298" y="2924578"/>
              <a:ext cx="2920644" cy="2112956"/>
              <a:chOff x="1357000" y="2330828"/>
              <a:chExt cx="3929240" cy="2112956"/>
            </a:xfrm>
          </p:grpSpPr>
          <p:sp>
            <p:nvSpPr>
              <p:cNvPr id="35" name="矩形 29"/>
              <p:cNvSpPr>
                <a:spLocks noChangeArrowheads="1"/>
              </p:cNvSpPr>
              <p:nvPr/>
            </p:nvSpPr>
            <p:spPr bwMode="auto">
              <a:xfrm>
                <a:off x="1357000" y="2653993"/>
                <a:ext cx="3929240" cy="49513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109728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400" dirty="0">
                    <a:latin typeface="+mn-ea"/>
                    <a:ea typeface="+mn-ea"/>
                  </a:rPr>
                  <a:t>为客户提供有效服务，是我们工作的方向和价值评价的标尺，成就客户就是成就我们自己。</a:t>
                </a:r>
                <a:endParaRPr lang="zh-CN" altLang="en-US" dirty="0">
                  <a:latin typeface="+mn-ea"/>
                  <a:ea typeface="+mn-ea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2859955" y="2330828"/>
                <a:ext cx="92333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zh-CN" altLang="en-US" b="1" dirty="0">
                    <a:latin typeface="+mj-ea"/>
                    <a:ea typeface="+mj-ea"/>
                  </a:rPr>
                  <a:t>小标题一</a:t>
                </a:r>
                <a:endParaRPr lang="zh-CN" altLang="en-US" b="1" dirty="0">
                  <a:latin typeface="+mj-ea"/>
                  <a:ea typeface="+mj-ea"/>
                </a:endParaRPr>
              </a:p>
            </p:txBody>
          </p:sp>
          <p:sp>
            <p:nvSpPr>
              <p:cNvPr id="37" name="矩形 29"/>
              <p:cNvSpPr>
                <a:spLocks noChangeArrowheads="1"/>
              </p:cNvSpPr>
              <p:nvPr/>
            </p:nvSpPr>
            <p:spPr bwMode="auto">
              <a:xfrm>
                <a:off x="1357000" y="3948648"/>
                <a:ext cx="3929240" cy="49513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109728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400" dirty="0">
                    <a:latin typeface="+mn-ea"/>
                    <a:ea typeface="+mn-ea"/>
                  </a:rPr>
                  <a:t>为客户提供有效服务，是我们工作的方向和价值评价的标尺，成就客户就是成就我们自己。</a:t>
                </a:r>
                <a:endParaRPr lang="zh-CN" altLang="en-US" dirty="0">
                  <a:latin typeface="+mn-ea"/>
                  <a:ea typeface="+mn-ea"/>
                </a:endParaRPr>
              </a:p>
            </p:txBody>
          </p:sp>
          <p:sp>
            <p:nvSpPr>
              <p:cNvPr id="40" name="文本框 39"/>
              <p:cNvSpPr txBox="1"/>
              <p:nvPr/>
            </p:nvSpPr>
            <p:spPr>
              <a:xfrm>
                <a:off x="2859955" y="3625483"/>
                <a:ext cx="92333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zh-CN" altLang="en-US" b="1" dirty="0">
                    <a:latin typeface="+mj-ea"/>
                    <a:ea typeface="+mj-ea"/>
                  </a:rPr>
                  <a:t>小标题二</a:t>
                </a:r>
                <a:endParaRPr lang="zh-CN" altLang="en-US" b="1" dirty="0">
                  <a:latin typeface="+mj-ea"/>
                  <a:ea typeface="+mj-ea"/>
                </a:endParaRPr>
              </a:p>
            </p:txBody>
          </p:sp>
          <p:cxnSp>
            <p:nvCxnSpPr>
              <p:cNvPr id="45" name="直接连接符 44"/>
              <p:cNvCxnSpPr/>
              <p:nvPr/>
            </p:nvCxnSpPr>
            <p:spPr bwMode="auto">
              <a:xfrm>
                <a:off x="2032941" y="3475299"/>
                <a:ext cx="2577359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>
                    <a:alpha val="50000"/>
                  </a:schemeClr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49" name="组合 48"/>
          <p:cNvGrpSpPr/>
          <p:nvPr/>
        </p:nvGrpSpPr>
        <p:grpSpPr>
          <a:xfrm>
            <a:off x="7302475" y="1581577"/>
            <a:ext cx="3611930" cy="4176809"/>
            <a:chOff x="1515655" y="1698205"/>
            <a:chExt cx="3611930" cy="4176809"/>
          </a:xfrm>
        </p:grpSpPr>
        <p:sp>
          <p:nvSpPr>
            <p:cNvPr id="52" name="圆角矩形 4"/>
            <p:cNvSpPr/>
            <p:nvPr/>
          </p:nvSpPr>
          <p:spPr>
            <a:xfrm>
              <a:off x="1515655" y="2263084"/>
              <a:ext cx="3611930" cy="3611930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8565"/>
              <a:endParaRPr lang="zh-CN" altLang="en-US" sz="2400">
                <a:solidFill>
                  <a:prstClr val="white"/>
                </a:solidFill>
                <a:latin typeface="Arial" panose="020B0604020202090204" pitchFamily="34" charset="0"/>
                <a:ea typeface="思源黑体 CN Regular" panose="020B0500000000000000" pitchFamily="34" charset="-122"/>
                <a:sym typeface="Arial" panose="020B0604020202090204" pitchFamily="34" charset="0"/>
              </a:endParaRPr>
            </a:p>
          </p:txBody>
        </p:sp>
        <p:sp>
          <p:nvSpPr>
            <p:cNvPr id="53" name="TextBox 7"/>
            <p:cNvSpPr txBox="1"/>
            <p:nvPr/>
          </p:nvSpPr>
          <p:spPr>
            <a:xfrm>
              <a:off x="2188882" y="1698205"/>
              <a:ext cx="2265476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1400" b="1">
                  <a:solidFill>
                    <a:schemeClr val="bg2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 defTabSz="1218565"/>
              <a:r>
                <a:rPr lang="zh-CN" altLang="en-US" sz="2400" dirty="0">
                  <a:solidFill>
                    <a:schemeClr val="accent1"/>
                  </a:solidFill>
                  <a:latin typeface="+mj-ea"/>
                  <a:ea typeface="+mj-ea"/>
                  <a:sym typeface="Arial" panose="020B0604020202090204" pitchFamily="34" charset="0"/>
                </a:rPr>
                <a:t>添加标题内容</a:t>
              </a:r>
              <a:endParaRPr lang="zh-CN" altLang="en-US" sz="2400" dirty="0">
                <a:solidFill>
                  <a:schemeClr val="accent1"/>
                </a:solidFill>
                <a:latin typeface="+mj-ea"/>
                <a:ea typeface="+mj-ea"/>
                <a:sym typeface="Arial" panose="020B0604020202090204" pitchFamily="34" charset="0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1861298" y="2924578"/>
              <a:ext cx="2920644" cy="2112956"/>
              <a:chOff x="1357000" y="2330828"/>
              <a:chExt cx="3929240" cy="2112956"/>
            </a:xfrm>
          </p:grpSpPr>
          <p:sp>
            <p:nvSpPr>
              <p:cNvPr id="55" name="矩形 29"/>
              <p:cNvSpPr>
                <a:spLocks noChangeArrowheads="1"/>
              </p:cNvSpPr>
              <p:nvPr/>
            </p:nvSpPr>
            <p:spPr bwMode="auto">
              <a:xfrm>
                <a:off x="1357000" y="2653993"/>
                <a:ext cx="3929240" cy="49513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109728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400" dirty="0">
                    <a:latin typeface="+mn-ea"/>
                    <a:ea typeface="+mn-ea"/>
                  </a:rPr>
                  <a:t>为客户提供有效服务，是我们工作的方向和价值评价的标尺，成就客户就是成就我们自己。</a:t>
                </a:r>
                <a:endParaRPr lang="zh-CN" altLang="en-US" dirty="0">
                  <a:latin typeface="+mn-ea"/>
                  <a:ea typeface="+mn-ea"/>
                </a:endParaRPr>
              </a:p>
            </p:txBody>
          </p:sp>
          <p:sp>
            <p:nvSpPr>
              <p:cNvPr id="56" name="文本框 55"/>
              <p:cNvSpPr txBox="1"/>
              <p:nvPr/>
            </p:nvSpPr>
            <p:spPr>
              <a:xfrm>
                <a:off x="2859955" y="2330828"/>
                <a:ext cx="92333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zh-CN" altLang="en-US" b="1" dirty="0">
                    <a:latin typeface="+mj-ea"/>
                    <a:ea typeface="+mj-ea"/>
                  </a:rPr>
                  <a:t>小标题一</a:t>
                </a:r>
                <a:endParaRPr lang="zh-CN" altLang="en-US" b="1" dirty="0">
                  <a:latin typeface="+mj-ea"/>
                  <a:ea typeface="+mj-ea"/>
                </a:endParaRPr>
              </a:p>
            </p:txBody>
          </p:sp>
          <p:sp>
            <p:nvSpPr>
              <p:cNvPr id="57" name="矩形 29"/>
              <p:cNvSpPr>
                <a:spLocks noChangeArrowheads="1"/>
              </p:cNvSpPr>
              <p:nvPr/>
            </p:nvSpPr>
            <p:spPr bwMode="auto">
              <a:xfrm>
                <a:off x="1357000" y="3948648"/>
                <a:ext cx="3929240" cy="49513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9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109728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1400" dirty="0">
                    <a:latin typeface="+mn-ea"/>
                    <a:ea typeface="+mn-ea"/>
                  </a:rPr>
                  <a:t>为客户提供有效服务，是我们工作的方向和价值评价的标尺，成就客户就是成就我们自己。</a:t>
                </a:r>
                <a:endParaRPr lang="zh-CN" altLang="en-US" dirty="0">
                  <a:latin typeface="+mn-ea"/>
                  <a:ea typeface="+mn-ea"/>
                </a:endParaRPr>
              </a:p>
            </p:txBody>
          </p:sp>
          <p:sp>
            <p:nvSpPr>
              <p:cNvPr id="58" name="文本框 57"/>
              <p:cNvSpPr txBox="1"/>
              <p:nvPr/>
            </p:nvSpPr>
            <p:spPr>
              <a:xfrm>
                <a:off x="2859955" y="3625483"/>
                <a:ext cx="92333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zh-CN" altLang="en-US" b="1" dirty="0">
                    <a:latin typeface="+mj-ea"/>
                    <a:ea typeface="+mj-ea"/>
                  </a:rPr>
                  <a:t>小标题二</a:t>
                </a:r>
                <a:endParaRPr lang="zh-CN" altLang="en-US" b="1" dirty="0">
                  <a:latin typeface="+mj-ea"/>
                  <a:ea typeface="+mj-ea"/>
                </a:endParaRPr>
              </a:p>
            </p:txBody>
          </p:sp>
          <p:cxnSp>
            <p:nvCxnSpPr>
              <p:cNvPr id="59" name="直接连接符 58"/>
              <p:cNvCxnSpPr/>
              <p:nvPr/>
            </p:nvCxnSpPr>
            <p:spPr bwMode="auto">
              <a:xfrm>
                <a:off x="2032941" y="3475299"/>
                <a:ext cx="2577359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>
                    <a:alpha val="50000"/>
                  </a:schemeClr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60" name="组合 59"/>
          <p:cNvGrpSpPr/>
          <p:nvPr/>
        </p:nvGrpSpPr>
        <p:grpSpPr>
          <a:xfrm flipH="1">
            <a:off x="4915954" y="2699909"/>
            <a:ext cx="2360092" cy="2360089"/>
            <a:chOff x="5146577" y="2705101"/>
            <a:chExt cx="1852094" cy="1852092"/>
          </a:xfrm>
          <a:effectLst/>
        </p:grpSpPr>
        <p:sp>
          <p:nvSpPr>
            <p:cNvPr id="61" name="椭圆 60"/>
            <p:cNvSpPr/>
            <p:nvPr/>
          </p:nvSpPr>
          <p:spPr>
            <a:xfrm flipH="1">
              <a:off x="5146577" y="2705101"/>
              <a:ext cx="1852094" cy="18520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90204"/>
                <a:ea typeface="微软雅黑"/>
                <a:cs typeface="+mn-cs"/>
              </a:endParaRPr>
            </a:p>
          </p:txBody>
        </p:sp>
        <p:cxnSp>
          <p:nvCxnSpPr>
            <p:cNvPr id="62" name="直接连接符 61"/>
            <p:cNvCxnSpPr/>
            <p:nvPr/>
          </p:nvCxnSpPr>
          <p:spPr>
            <a:xfrm flipH="1">
              <a:off x="5665484" y="3189539"/>
              <a:ext cx="814281" cy="883216"/>
            </a:xfrm>
            <a:prstGeom prst="line">
              <a:avLst/>
            </a:prstGeom>
            <a:ln w="9525">
              <a:solidFill>
                <a:schemeClr val="tx1">
                  <a:alpha val="5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椭圆 12"/>
            <p:cNvSpPr/>
            <p:nvPr/>
          </p:nvSpPr>
          <p:spPr>
            <a:xfrm rot="16200000">
              <a:off x="5585379" y="3139623"/>
              <a:ext cx="396240" cy="322299"/>
            </a:xfrm>
            <a:custGeom>
              <a:avLst/>
              <a:gdLst>
                <a:gd name="T0" fmla="*/ 130 w 256"/>
                <a:gd name="T1" fmla="*/ 8 h 208"/>
                <a:gd name="T2" fmla="*/ 130 w 256"/>
                <a:gd name="T3" fmla="*/ 37 h 208"/>
                <a:gd name="T4" fmla="*/ 177 w 256"/>
                <a:gd name="T5" fmla="*/ 84 h 208"/>
                <a:gd name="T6" fmla="*/ 21 w 256"/>
                <a:gd name="T7" fmla="*/ 84 h 208"/>
                <a:gd name="T8" fmla="*/ 0 w 256"/>
                <a:gd name="T9" fmla="*/ 105 h 208"/>
                <a:gd name="T10" fmla="*/ 21 w 256"/>
                <a:gd name="T11" fmla="*/ 126 h 208"/>
                <a:gd name="T12" fmla="*/ 177 w 256"/>
                <a:gd name="T13" fmla="*/ 126 h 208"/>
                <a:gd name="T14" fmla="*/ 130 w 256"/>
                <a:gd name="T15" fmla="*/ 173 h 208"/>
                <a:gd name="T16" fmla="*/ 130 w 256"/>
                <a:gd name="T17" fmla="*/ 202 h 208"/>
                <a:gd name="T18" fmla="*/ 144 w 256"/>
                <a:gd name="T19" fmla="*/ 208 h 208"/>
                <a:gd name="T20" fmla="*/ 159 w 256"/>
                <a:gd name="T21" fmla="*/ 202 h 208"/>
                <a:gd name="T22" fmla="*/ 256 w 256"/>
                <a:gd name="T23" fmla="*/ 105 h 208"/>
                <a:gd name="T24" fmla="*/ 159 w 256"/>
                <a:gd name="T25" fmla="*/ 8 h 208"/>
                <a:gd name="T26" fmla="*/ 130 w 256"/>
                <a:gd name="T27" fmla="*/ 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6" h="208">
                  <a:moveTo>
                    <a:pt x="130" y="8"/>
                  </a:moveTo>
                  <a:cubicBezTo>
                    <a:pt x="122" y="16"/>
                    <a:pt x="122" y="29"/>
                    <a:pt x="130" y="37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9" y="84"/>
                    <a:pt x="0" y="94"/>
                    <a:pt x="0" y="105"/>
                  </a:cubicBezTo>
                  <a:cubicBezTo>
                    <a:pt x="0" y="116"/>
                    <a:pt x="9" y="126"/>
                    <a:pt x="21" y="126"/>
                  </a:cubicBezTo>
                  <a:cubicBezTo>
                    <a:pt x="177" y="126"/>
                    <a:pt x="177" y="126"/>
                    <a:pt x="177" y="126"/>
                  </a:cubicBezTo>
                  <a:cubicBezTo>
                    <a:pt x="130" y="173"/>
                    <a:pt x="130" y="173"/>
                    <a:pt x="130" y="173"/>
                  </a:cubicBezTo>
                  <a:cubicBezTo>
                    <a:pt x="122" y="181"/>
                    <a:pt x="122" y="194"/>
                    <a:pt x="130" y="202"/>
                  </a:cubicBezTo>
                  <a:cubicBezTo>
                    <a:pt x="134" y="206"/>
                    <a:pt x="139" y="208"/>
                    <a:pt x="144" y="208"/>
                  </a:cubicBezTo>
                  <a:cubicBezTo>
                    <a:pt x="150" y="208"/>
                    <a:pt x="155" y="206"/>
                    <a:pt x="159" y="202"/>
                  </a:cubicBezTo>
                  <a:cubicBezTo>
                    <a:pt x="256" y="105"/>
                    <a:pt x="256" y="105"/>
                    <a:pt x="256" y="105"/>
                  </a:cubicBezTo>
                  <a:cubicBezTo>
                    <a:pt x="159" y="8"/>
                    <a:pt x="159" y="8"/>
                    <a:pt x="159" y="8"/>
                  </a:cubicBezTo>
                  <a:cubicBezTo>
                    <a:pt x="151" y="0"/>
                    <a:pt x="138" y="0"/>
                    <a:pt x="130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"/>
                <a:cs typeface="+mn-cs"/>
              </a:endParaRPr>
            </a:p>
          </p:txBody>
        </p:sp>
        <p:sp>
          <p:nvSpPr>
            <p:cNvPr id="64" name="椭圆 13"/>
            <p:cNvSpPr/>
            <p:nvPr/>
          </p:nvSpPr>
          <p:spPr>
            <a:xfrm rot="5400000">
              <a:off x="6215597" y="3800369"/>
              <a:ext cx="396240" cy="322299"/>
            </a:xfrm>
            <a:custGeom>
              <a:avLst/>
              <a:gdLst>
                <a:gd name="T0" fmla="*/ 130 w 256"/>
                <a:gd name="T1" fmla="*/ 8 h 208"/>
                <a:gd name="T2" fmla="*/ 130 w 256"/>
                <a:gd name="T3" fmla="*/ 37 h 208"/>
                <a:gd name="T4" fmla="*/ 177 w 256"/>
                <a:gd name="T5" fmla="*/ 84 h 208"/>
                <a:gd name="T6" fmla="*/ 21 w 256"/>
                <a:gd name="T7" fmla="*/ 84 h 208"/>
                <a:gd name="T8" fmla="*/ 0 w 256"/>
                <a:gd name="T9" fmla="*/ 105 h 208"/>
                <a:gd name="T10" fmla="*/ 21 w 256"/>
                <a:gd name="T11" fmla="*/ 126 h 208"/>
                <a:gd name="T12" fmla="*/ 177 w 256"/>
                <a:gd name="T13" fmla="*/ 126 h 208"/>
                <a:gd name="T14" fmla="*/ 130 w 256"/>
                <a:gd name="T15" fmla="*/ 173 h 208"/>
                <a:gd name="T16" fmla="*/ 130 w 256"/>
                <a:gd name="T17" fmla="*/ 202 h 208"/>
                <a:gd name="T18" fmla="*/ 144 w 256"/>
                <a:gd name="T19" fmla="*/ 208 h 208"/>
                <a:gd name="T20" fmla="*/ 159 w 256"/>
                <a:gd name="T21" fmla="*/ 202 h 208"/>
                <a:gd name="T22" fmla="*/ 256 w 256"/>
                <a:gd name="T23" fmla="*/ 105 h 208"/>
                <a:gd name="T24" fmla="*/ 159 w 256"/>
                <a:gd name="T25" fmla="*/ 8 h 208"/>
                <a:gd name="T26" fmla="*/ 130 w 256"/>
                <a:gd name="T27" fmla="*/ 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6" h="208">
                  <a:moveTo>
                    <a:pt x="130" y="8"/>
                  </a:moveTo>
                  <a:cubicBezTo>
                    <a:pt x="122" y="16"/>
                    <a:pt x="122" y="29"/>
                    <a:pt x="130" y="37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9" y="84"/>
                    <a:pt x="0" y="94"/>
                    <a:pt x="0" y="105"/>
                  </a:cubicBezTo>
                  <a:cubicBezTo>
                    <a:pt x="0" y="116"/>
                    <a:pt x="9" y="126"/>
                    <a:pt x="21" y="126"/>
                  </a:cubicBezTo>
                  <a:cubicBezTo>
                    <a:pt x="177" y="126"/>
                    <a:pt x="177" y="126"/>
                    <a:pt x="177" y="126"/>
                  </a:cubicBezTo>
                  <a:cubicBezTo>
                    <a:pt x="130" y="173"/>
                    <a:pt x="130" y="173"/>
                    <a:pt x="130" y="173"/>
                  </a:cubicBezTo>
                  <a:cubicBezTo>
                    <a:pt x="122" y="181"/>
                    <a:pt x="122" y="194"/>
                    <a:pt x="130" y="202"/>
                  </a:cubicBezTo>
                  <a:cubicBezTo>
                    <a:pt x="134" y="206"/>
                    <a:pt x="139" y="208"/>
                    <a:pt x="144" y="208"/>
                  </a:cubicBezTo>
                  <a:cubicBezTo>
                    <a:pt x="150" y="208"/>
                    <a:pt x="155" y="206"/>
                    <a:pt x="159" y="202"/>
                  </a:cubicBezTo>
                  <a:cubicBezTo>
                    <a:pt x="256" y="105"/>
                    <a:pt x="256" y="105"/>
                    <a:pt x="256" y="105"/>
                  </a:cubicBezTo>
                  <a:cubicBezTo>
                    <a:pt x="159" y="8"/>
                    <a:pt x="159" y="8"/>
                    <a:pt x="159" y="8"/>
                  </a:cubicBezTo>
                  <a:cubicBezTo>
                    <a:pt x="151" y="0"/>
                    <a:pt x="138" y="0"/>
                    <a:pt x="130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90204"/>
                <a:ea typeface="微软雅黑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桌子上放着笔记本电脑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-2" y="0"/>
            <a:ext cx="12192005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967959" y="0"/>
            <a:ext cx="5236002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77221" y="3821247"/>
            <a:ext cx="70630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>
                <a:solidFill>
                  <a:schemeClr val="accent1"/>
                </a:solidFill>
                <a:latin typeface="+mj-ea"/>
                <a:ea typeface="+mj-ea"/>
              </a:rPr>
              <a:t>请输入您的标题</a:t>
            </a:r>
            <a:endParaRPr lang="zh-CN" altLang="en-US" sz="4000" b="1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00372" y="4892359"/>
            <a:ext cx="57856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Lorem ipsum dolor sit amet, consectetuer adipiscing elit. Maecenas porttitor congue massa. </a:t>
            </a:r>
            <a:r>
              <a:rPr lang="en-US" altLang="zh-CN" sz="1400"/>
              <a:t>Fusce posuere</a:t>
            </a:r>
            <a:endParaRPr lang="zh-CN" altLang="en-US" sz="1400"/>
          </a:p>
        </p:txBody>
      </p:sp>
      <p:cxnSp>
        <p:nvCxnSpPr>
          <p:cNvPr id="15" name="直接连接符 14"/>
          <p:cNvCxnSpPr/>
          <p:nvPr/>
        </p:nvCxnSpPr>
        <p:spPr>
          <a:xfrm>
            <a:off x="0" y="4608303"/>
            <a:ext cx="477704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8321461" y="2289413"/>
            <a:ext cx="2528998" cy="2279174"/>
            <a:chOff x="4983356" y="4786254"/>
            <a:chExt cx="1390987" cy="1253582"/>
          </a:xfrm>
          <a:solidFill>
            <a:schemeClr val="bg1">
              <a:alpha val="85000"/>
            </a:schemeClr>
          </a:solidFill>
        </p:grpSpPr>
        <p:grpSp>
          <p:nvGrpSpPr>
            <p:cNvPr id="19" name="组合 18"/>
            <p:cNvGrpSpPr/>
            <p:nvPr/>
          </p:nvGrpSpPr>
          <p:grpSpPr>
            <a:xfrm>
              <a:off x="5202514" y="4786254"/>
              <a:ext cx="952670" cy="965712"/>
              <a:chOff x="-4127142" y="2731292"/>
              <a:chExt cx="952670" cy="965712"/>
            </a:xfrm>
            <a:grpFill/>
          </p:grpSpPr>
          <p:sp>
            <p:nvSpPr>
              <p:cNvPr id="21" name="任意多边形: 形状 20"/>
              <p:cNvSpPr/>
              <p:nvPr/>
            </p:nvSpPr>
            <p:spPr>
              <a:xfrm>
                <a:off x="-4127142" y="2851499"/>
                <a:ext cx="729188" cy="436652"/>
              </a:xfrm>
              <a:custGeom>
                <a:avLst/>
                <a:gdLst>
                  <a:gd name="connsiteX0" fmla="*/ 130716 w 729188"/>
                  <a:gd name="connsiteY0" fmla="*/ 0 h 436652"/>
                  <a:gd name="connsiteX1" fmla="*/ 145599 w 729188"/>
                  <a:gd name="connsiteY1" fmla="*/ 420439 h 436652"/>
                  <a:gd name="connsiteX2" fmla="*/ 504089 w 729188"/>
                  <a:gd name="connsiteY2" fmla="*/ 337282 h 436652"/>
                  <a:gd name="connsiteX3" fmla="*/ 727331 w 729188"/>
                  <a:gd name="connsiteY3" fmla="*/ 428997 h 436652"/>
                  <a:gd name="connsiteX4" fmla="*/ 665381 w 729188"/>
                  <a:gd name="connsiteY4" fmla="*/ 288913 h 436652"/>
                  <a:gd name="connsiteX5" fmla="*/ 380189 w 729188"/>
                  <a:gd name="connsiteY5" fmla="*/ 291331 h 436652"/>
                  <a:gd name="connsiteX6" fmla="*/ 130716 w 729188"/>
                  <a:gd name="connsiteY6" fmla="*/ 0 h 436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29188" h="436652">
                    <a:moveTo>
                      <a:pt x="130716" y="0"/>
                    </a:moveTo>
                    <a:cubicBezTo>
                      <a:pt x="130716" y="0"/>
                      <a:pt x="-173079" y="291517"/>
                      <a:pt x="145599" y="420439"/>
                    </a:cubicBezTo>
                    <a:cubicBezTo>
                      <a:pt x="145599" y="420439"/>
                      <a:pt x="281963" y="491133"/>
                      <a:pt x="504089" y="337282"/>
                    </a:cubicBezTo>
                    <a:cubicBezTo>
                      <a:pt x="504089" y="337282"/>
                      <a:pt x="671520" y="220638"/>
                      <a:pt x="727331" y="428997"/>
                    </a:cubicBezTo>
                    <a:cubicBezTo>
                      <a:pt x="727331" y="428997"/>
                      <a:pt x="745935" y="353281"/>
                      <a:pt x="665381" y="288913"/>
                    </a:cubicBezTo>
                    <a:cubicBezTo>
                      <a:pt x="584828" y="224544"/>
                      <a:pt x="380189" y="291331"/>
                      <a:pt x="380189" y="291331"/>
                    </a:cubicBezTo>
                    <a:cubicBezTo>
                      <a:pt x="380189" y="291331"/>
                      <a:pt x="84765" y="372070"/>
                      <a:pt x="130716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-3911226" y="2732436"/>
                <a:ext cx="579077" cy="765534"/>
              </a:xfrm>
              <a:custGeom>
                <a:avLst/>
                <a:gdLst>
                  <a:gd name="connsiteX0" fmla="*/ 159994 w 579077"/>
                  <a:gd name="connsiteY0" fmla="*/ 0 h 765534"/>
                  <a:gd name="connsiteX1" fmla="*/ 4 w 579077"/>
                  <a:gd name="connsiteY1" fmla="*/ 167432 h 765534"/>
                  <a:gd name="connsiteX2" fmla="*/ 182318 w 579077"/>
                  <a:gd name="connsiteY2" fmla="*/ 337654 h 765534"/>
                  <a:gd name="connsiteX3" fmla="*/ 469743 w 579077"/>
                  <a:gd name="connsiteY3" fmla="*/ 373001 h 765534"/>
                  <a:gd name="connsiteX4" fmla="*/ 494858 w 579077"/>
                  <a:gd name="connsiteY4" fmla="*/ 765535 h 765534"/>
                  <a:gd name="connsiteX5" fmla="*/ 534855 w 579077"/>
                  <a:gd name="connsiteY5" fmla="*/ 362769 h 765534"/>
                  <a:gd name="connsiteX6" fmla="*/ 338588 w 579077"/>
                  <a:gd name="connsiteY6" fmla="*/ 251147 h 765534"/>
                  <a:gd name="connsiteX7" fmla="*/ 159994 w 579077"/>
                  <a:gd name="connsiteY7" fmla="*/ 0 h 765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077" h="765534">
                    <a:moveTo>
                      <a:pt x="159994" y="0"/>
                    </a:moveTo>
                    <a:cubicBezTo>
                      <a:pt x="159994" y="0"/>
                      <a:pt x="-926" y="33486"/>
                      <a:pt x="4" y="167432"/>
                    </a:cubicBezTo>
                    <a:cubicBezTo>
                      <a:pt x="934" y="301377"/>
                      <a:pt x="130601" y="330398"/>
                      <a:pt x="182318" y="337654"/>
                    </a:cubicBezTo>
                    <a:cubicBezTo>
                      <a:pt x="238873" y="345467"/>
                      <a:pt x="411514" y="315144"/>
                      <a:pt x="469743" y="373001"/>
                    </a:cubicBezTo>
                    <a:cubicBezTo>
                      <a:pt x="529832" y="432904"/>
                      <a:pt x="586015" y="518108"/>
                      <a:pt x="494858" y="765535"/>
                    </a:cubicBezTo>
                    <a:cubicBezTo>
                      <a:pt x="494858" y="765535"/>
                      <a:pt x="653918" y="585081"/>
                      <a:pt x="534855" y="362769"/>
                    </a:cubicBezTo>
                    <a:cubicBezTo>
                      <a:pt x="534855" y="362769"/>
                      <a:pt x="481835" y="266030"/>
                      <a:pt x="338588" y="251147"/>
                    </a:cubicBezTo>
                    <a:cubicBezTo>
                      <a:pt x="195341" y="236265"/>
                      <a:pt x="84650" y="144177"/>
                      <a:pt x="159994" y="0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-4060980" y="2731292"/>
                <a:ext cx="886508" cy="965712"/>
              </a:xfrm>
              <a:custGeom>
                <a:avLst/>
                <a:gdLst>
                  <a:gd name="connsiteX0" fmla="*/ 364629 w 886508"/>
                  <a:gd name="connsiteY0" fmla="*/ 40212 h 965712"/>
                  <a:gd name="connsiteX1" fmla="*/ 498574 w 886508"/>
                  <a:gd name="connsiteY1" fmla="*/ 179738 h 965712"/>
                  <a:gd name="connsiteX2" fmla="*/ 775767 w 886508"/>
                  <a:gd name="connsiteY2" fmla="*/ 585295 h 965712"/>
                  <a:gd name="connsiteX3" fmla="*/ 318120 w 886508"/>
                  <a:gd name="connsiteY3" fmla="*/ 914577 h 965712"/>
                  <a:gd name="connsiteX4" fmla="*/ 0 w 886508"/>
                  <a:gd name="connsiteY4" fmla="*/ 766679 h 965712"/>
                  <a:gd name="connsiteX5" fmla="*/ 188454 w 886508"/>
                  <a:gd name="connsiteY5" fmla="*/ 925181 h 965712"/>
                  <a:gd name="connsiteX6" fmla="*/ 885527 w 886508"/>
                  <a:gd name="connsiteY6" fmla="*/ 490417 h 965712"/>
                  <a:gd name="connsiteX7" fmla="*/ 728886 w 886508"/>
                  <a:gd name="connsiteY7" fmla="*/ 131369 h 965712"/>
                  <a:gd name="connsiteX8" fmla="*/ 439415 w 886508"/>
                  <a:gd name="connsiteY8" fmla="*/ 1144 h 965712"/>
                  <a:gd name="connsiteX9" fmla="*/ 364629 w 886508"/>
                  <a:gd name="connsiteY9" fmla="*/ 40212 h 965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86508" h="965712">
                    <a:moveTo>
                      <a:pt x="364629" y="40212"/>
                    </a:moveTo>
                    <a:cubicBezTo>
                      <a:pt x="364629" y="40212"/>
                      <a:pt x="301377" y="162437"/>
                      <a:pt x="498574" y="179738"/>
                    </a:cubicBezTo>
                    <a:cubicBezTo>
                      <a:pt x="695772" y="197039"/>
                      <a:pt x="799951" y="410422"/>
                      <a:pt x="775767" y="585295"/>
                    </a:cubicBezTo>
                    <a:cubicBezTo>
                      <a:pt x="751582" y="760168"/>
                      <a:pt x="604614" y="929460"/>
                      <a:pt x="318120" y="914577"/>
                    </a:cubicBezTo>
                    <a:cubicBezTo>
                      <a:pt x="318120" y="914577"/>
                      <a:pt x="121481" y="903415"/>
                      <a:pt x="0" y="766679"/>
                    </a:cubicBezTo>
                    <a:cubicBezTo>
                      <a:pt x="0" y="766679"/>
                      <a:pt x="27347" y="837000"/>
                      <a:pt x="188454" y="925181"/>
                    </a:cubicBezTo>
                    <a:cubicBezTo>
                      <a:pt x="349746" y="1013176"/>
                      <a:pt x="835298" y="994572"/>
                      <a:pt x="885527" y="490417"/>
                    </a:cubicBezTo>
                    <a:cubicBezTo>
                      <a:pt x="885527" y="490417"/>
                      <a:pt x="908782" y="283918"/>
                      <a:pt x="728886" y="131369"/>
                    </a:cubicBezTo>
                    <a:cubicBezTo>
                      <a:pt x="548990" y="-21180"/>
                      <a:pt x="439415" y="1144"/>
                      <a:pt x="439415" y="1144"/>
                    </a:cubicBezTo>
                    <a:cubicBezTo>
                      <a:pt x="439415" y="1144"/>
                      <a:pt x="395697" y="-158"/>
                      <a:pt x="364629" y="40212"/>
                    </a:cubicBezTo>
                    <a:close/>
                  </a:path>
                </a:pathLst>
              </a:custGeom>
              <a:grpFill/>
              <a:ln w="18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4983356" y="5871029"/>
              <a:ext cx="1390987" cy="168807"/>
            </a:xfrm>
            <a:custGeom>
              <a:avLst/>
              <a:gdLst/>
              <a:ahLst/>
              <a:cxnLst/>
              <a:rect l="l" t="t" r="r" b="b"/>
              <a:pathLst>
                <a:path w="1390987" h="168807">
                  <a:moveTo>
                    <a:pt x="1148621" y="14576"/>
                  </a:moveTo>
                  <a:cubicBezTo>
                    <a:pt x="1144896" y="14576"/>
                    <a:pt x="1142256" y="14972"/>
                    <a:pt x="1140699" y="15766"/>
                  </a:cubicBezTo>
                  <a:cubicBezTo>
                    <a:pt x="1139142" y="16559"/>
                    <a:pt x="1137892" y="17585"/>
                    <a:pt x="1136948" y="18843"/>
                  </a:cubicBezTo>
                  <a:cubicBezTo>
                    <a:pt x="1136005" y="20101"/>
                    <a:pt x="1135533" y="22240"/>
                    <a:pt x="1135533" y="25258"/>
                  </a:cubicBezTo>
                  <a:lnTo>
                    <a:pt x="1135533" y="77530"/>
                  </a:lnTo>
                  <a:lnTo>
                    <a:pt x="1168430" y="77530"/>
                  </a:lnTo>
                  <a:cubicBezTo>
                    <a:pt x="1174853" y="77530"/>
                    <a:pt x="1180380" y="76506"/>
                    <a:pt x="1185012" y="74458"/>
                  </a:cubicBezTo>
                  <a:cubicBezTo>
                    <a:pt x="1189644" y="72411"/>
                    <a:pt x="1193411" y="68661"/>
                    <a:pt x="1196315" y="63208"/>
                  </a:cubicBezTo>
                  <a:cubicBezTo>
                    <a:pt x="1199219" y="57756"/>
                    <a:pt x="1200562" y="52109"/>
                    <a:pt x="1200343" y="46267"/>
                  </a:cubicBezTo>
                  <a:cubicBezTo>
                    <a:pt x="1200071" y="40333"/>
                    <a:pt x="1198379" y="34852"/>
                    <a:pt x="1195268" y="29826"/>
                  </a:cubicBezTo>
                  <a:cubicBezTo>
                    <a:pt x="1192156" y="24799"/>
                    <a:pt x="1188064" y="21001"/>
                    <a:pt x="1182992" y="18431"/>
                  </a:cubicBezTo>
                  <a:cubicBezTo>
                    <a:pt x="1177920" y="15861"/>
                    <a:pt x="1172227" y="14576"/>
                    <a:pt x="1165913" y="14576"/>
                  </a:cubicBezTo>
                  <a:close/>
                  <a:moveTo>
                    <a:pt x="549464" y="12845"/>
                  </a:moveTo>
                  <a:cubicBezTo>
                    <a:pt x="541432" y="12983"/>
                    <a:pt x="533951" y="15494"/>
                    <a:pt x="527021" y="20379"/>
                  </a:cubicBezTo>
                  <a:cubicBezTo>
                    <a:pt x="520090" y="25264"/>
                    <a:pt x="514699" y="31859"/>
                    <a:pt x="510848" y="40164"/>
                  </a:cubicBezTo>
                  <a:cubicBezTo>
                    <a:pt x="506996" y="48468"/>
                    <a:pt x="504605" y="56525"/>
                    <a:pt x="503673" y="64334"/>
                  </a:cubicBezTo>
                  <a:cubicBezTo>
                    <a:pt x="502742" y="72143"/>
                    <a:pt x="502381" y="79365"/>
                    <a:pt x="502590" y="86001"/>
                  </a:cubicBezTo>
                  <a:cubicBezTo>
                    <a:pt x="502809" y="95520"/>
                    <a:pt x="503904" y="104366"/>
                    <a:pt x="505875" y="112540"/>
                  </a:cubicBezTo>
                  <a:cubicBezTo>
                    <a:pt x="507847" y="120713"/>
                    <a:pt x="511216" y="128401"/>
                    <a:pt x="515983" y="135604"/>
                  </a:cubicBezTo>
                  <a:cubicBezTo>
                    <a:pt x="520750" y="142807"/>
                    <a:pt x="525716" y="148147"/>
                    <a:pt x="530879" y="151624"/>
                  </a:cubicBezTo>
                  <a:cubicBezTo>
                    <a:pt x="536043" y="155100"/>
                    <a:pt x="542290" y="156942"/>
                    <a:pt x="549620" y="157149"/>
                  </a:cubicBezTo>
                  <a:cubicBezTo>
                    <a:pt x="556521" y="157491"/>
                    <a:pt x="563308" y="155950"/>
                    <a:pt x="569980" y="152528"/>
                  </a:cubicBezTo>
                  <a:cubicBezTo>
                    <a:pt x="576652" y="149105"/>
                    <a:pt x="582405" y="143583"/>
                    <a:pt x="587239" y="135961"/>
                  </a:cubicBezTo>
                  <a:cubicBezTo>
                    <a:pt x="592074" y="128339"/>
                    <a:pt x="595309" y="120636"/>
                    <a:pt x="596945" y="112854"/>
                  </a:cubicBezTo>
                  <a:cubicBezTo>
                    <a:pt x="598581" y="105072"/>
                    <a:pt x="599326" y="96223"/>
                    <a:pt x="599179" y="86306"/>
                  </a:cubicBezTo>
                  <a:cubicBezTo>
                    <a:pt x="598964" y="76790"/>
                    <a:pt x="597997" y="68005"/>
                    <a:pt x="596279" y="59949"/>
                  </a:cubicBezTo>
                  <a:cubicBezTo>
                    <a:pt x="594560" y="51894"/>
                    <a:pt x="591574" y="44139"/>
                    <a:pt x="587319" y="36683"/>
                  </a:cubicBezTo>
                  <a:cubicBezTo>
                    <a:pt x="583065" y="29228"/>
                    <a:pt x="577591" y="23373"/>
                    <a:pt x="570898" y="19118"/>
                  </a:cubicBezTo>
                  <a:cubicBezTo>
                    <a:pt x="564205" y="14863"/>
                    <a:pt x="557060" y="12772"/>
                    <a:pt x="549464" y="12845"/>
                  </a:cubicBezTo>
                  <a:close/>
                  <a:moveTo>
                    <a:pt x="216089" y="12845"/>
                  </a:moveTo>
                  <a:cubicBezTo>
                    <a:pt x="208057" y="12983"/>
                    <a:pt x="200576" y="15494"/>
                    <a:pt x="193646" y="20379"/>
                  </a:cubicBezTo>
                  <a:cubicBezTo>
                    <a:pt x="186715" y="25264"/>
                    <a:pt x="181324" y="31859"/>
                    <a:pt x="177473" y="40164"/>
                  </a:cubicBezTo>
                  <a:cubicBezTo>
                    <a:pt x="173621" y="48468"/>
                    <a:pt x="171230" y="56525"/>
                    <a:pt x="170298" y="64334"/>
                  </a:cubicBezTo>
                  <a:cubicBezTo>
                    <a:pt x="169367" y="72143"/>
                    <a:pt x="169006" y="79365"/>
                    <a:pt x="169215" y="86001"/>
                  </a:cubicBezTo>
                  <a:cubicBezTo>
                    <a:pt x="169434" y="95520"/>
                    <a:pt x="170529" y="104366"/>
                    <a:pt x="172500" y="112540"/>
                  </a:cubicBezTo>
                  <a:cubicBezTo>
                    <a:pt x="174472" y="120713"/>
                    <a:pt x="177841" y="128401"/>
                    <a:pt x="182608" y="135604"/>
                  </a:cubicBezTo>
                  <a:cubicBezTo>
                    <a:pt x="187375" y="142807"/>
                    <a:pt x="192341" y="148147"/>
                    <a:pt x="197504" y="151624"/>
                  </a:cubicBezTo>
                  <a:cubicBezTo>
                    <a:pt x="202668" y="155100"/>
                    <a:pt x="208915" y="156942"/>
                    <a:pt x="216244" y="157149"/>
                  </a:cubicBezTo>
                  <a:cubicBezTo>
                    <a:pt x="223146" y="157491"/>
                    <a:pt x="229933" y="155950"/>
                    <a:pt x="236605" y="152528"/>
                  </a:cubicBezTo>
                  <a:cubicBezTo>
                    <a:pt x="243277" y="149105"/>
                    <a:pt x="249030" y="143583"/>
                    <a:pt x="253864" y="135961"/>
                  </a:cubicBezTo>
                  <a:cubicBezTo>
                    <a:pt x="258699" y="128339"/>
                    <a:pt x="261934" y="120636"/>
                    <a:pt x="263570" y="112854"/>
                  </a:cubicBezTo>
                  <a:cubicBezTo>
                    <a:pt x="265206" y="105072"/>
                    <a:pt x="265951" y="96223"/>
                    <a:pt x="265804" y="86306"/>
                  </a:cubicBezTo>
                  <a:cubicBezTo>
                    <a:pt x="265589" y="76790"/>
                    <a:pt x="264622" y="68005"/>
                    <a:pt x="262904" y="59949"/>
                  </a:cubicBezTo>
                  <a:cubicBezTo>
                    <a:pt x="261185" y="51894"/>
                    <a:pt x="258199" y="44139"/>
                    <a:pt x="253944" y="36683"/>
                  </a:cubicBezTo>
                  <a:cubicBezTo>
                    <a:pt x="249690" y="29228"/>
                    <a:pt x="244216" y="23373"/>
                    <a:pt x="237523" y="19118"/>
                  </a:cubicBezTo>
                  <a:cubicBezTo>
                    <a:pt x="230830" y="14863"/>
                    <a:pt x="223685" y="12772"/>
                    <a:pt x="216089" y="12845"/>
                  </a:cubicBezTo>
                  <a:close/>
                  <a:moveTo>
                    <a:pt x="759580" y="6427"/>
                  </a:moveTo>
                  <a:lnTo>
                    <a:pt x="814538" y="6427"/>
                  </a:lnTo>
                  <a:cubicBezTo>
                    <a:pt x="818033" y="6427"/>
                    <a:pt x="819881" y="8381"/>
                    <a:pt x="820082" y="12287"/>
                  </a:cubicBezTo>
                  <a:cubicBezTo>
                    <a:pt x="820283" y="16194"/>
                    <a:pt x="818435" y="18147"/>
                    <a:pt x="814538" y="18147"/>
                  </a:cubicBezTo>
                  <a:lnTo>
                    <a:pt x="806330" y="18147"/>
                  </a:lnTo>
                  <a:cubicBezTo>
                    <a:pt x="804079" y="18147"/>
                    <a:pt x="802511" y="18526"/>
                    <a:pt x="801626" y="19284"/>
                  </a:cubicBezTo>
                  <a:cubicBezTo>
                    <a:pt x="800741" y="20041"/>
                    <a:pt x="800158" y="20957"/>
                    <a:pt x="799877" y="22031"/>
                  </a:cubicBezTo>
                  <a:cubicBezTo>
                    <a:pt x="799595" y="23104"/>
                    <a:pt x="799500" y="26045"/>
                    <a:pt x="799591" y="30851"/>
                  </a:cubicBezTo>
                  <a:lnTo>
                    <a:pt x="799591" y="79204"/>
                  </a:lnTo>
                  <a:lnTo>
                    <a:pt x="872479" y="79204"/>
                  </a:lnTo>
                  <a:lnTo>
                    <a:pt x="872479" y="27091"/>
                  </a:lnTo>
                  <a:cubicBezTo>
                    <a:pt x="872479" y="24652"/>
                    <a:pt x="872338" y="22878"/>
                    <a:pt x="872055" y="21770"/>
                  </a:cubicBezTo>
                  <a:cubicBezTo>
                    <a:pt x="871772" y="20662"/>
                    <a:pt x="871291" y="19781"/>
                    <a:pt x="870614" y="19128"/>
                  </a:cubicBezTo>
                  <a:cubicBezTo>
                    <a:pt x="869937" y="18474"/>
                    <a:pt x="868202" y="18147"/>
                    <a:pt x="865409" y="18147"/>
                  </a:cubicBezTo>
                  <a:lnTo>
                    <a:pt x="858187" y="18147"/>
                  </a:lnTo>
                  <a:cubicBezTo>
                    <a:pt x="853875" y="18147"/>
                    <a:pt x="851696" y="16194"/>
                    <a:pt x="851648" y="12287"/>
                  </a:cubicBezTo>
                  <a:cubicBezTo>
                    <a:pt x="851600" y="8381"/>
                    <a:pt x="853780" y="6427"/>
                    <a:pt x="858187" y="6427"/>
                  </a:cubicBezTo>
                  <a:lnTo>
                    <a:pt x="910626" y="6427"/>
                  </a:lnTo>
                  <a:cubicBezTo>
                    <a:pt x="914466" y="6427"/>
                    <a:pt x="916510" y="8381"/>
                    <a:pt x="916758" y="12287"/>
                  </a:cubicBezTo>
                  <a:cubicBezTo>
                    <a:pt x="917006" y="16194"/>
                    <a:pt x="914962" y="18147"/>
                    <a:pt x="910626" y="18147"/>
                  </a:cubicBezTo>
                  <a:lnTo>
                    <a:pt x="904279" y="18147"/>
                  </a:lnTo>
                  <a:cubicBezTo>
                    <a:pt x="901096" y="18147"/>
                    <a:pt x="898984" y="18453"/>
                    <a:pt x="897944" y="19064"/>
                  </a:cubicBezTo>
                  <a:cubicBezTo>
                    <a:pt x="896904" y="19675"/>
                    <a:pt x="896120" y="20561"/>
                    <a:pt x="895594" y="21721"/>
                  </a:cubicBezTo>
                  <a:cubicBezTo>
                    <a:pt x="895067" y="22881"/>
                    <a:pt x="894804" y="24691"/>
                    <a:pt x="894804" y="27149"/>
                  </a:cubicBezTo>
                  <a:lnTo>
                    <a:pt x="894804" y="143848"/>
                  </a:lnTo>
                  <a:cubicBezTo>
                    <a:pt x="894804" y="148303"/>
                    <a:pt x="895257" y="151179"/>
                    <a:pt x="896163" y="152477"/>
                  </a:cubicBezTo>
                  <a:cubicBezTo>
                    <a:pt x="897069" y="153775"/>
                    <a:pt x="898354" y="154780"/>
                    <a:pt x="900018" y="155491"/>
                  </a:cubicBezTo>
                  <a:cubicBezTo>
                    <a:pt x="901682" y="156202"/>
                    <a:pt x="904197" y="156558"/>
                    <a:pt x="907562" y="156558"/>
                  </a:cubicBezTo>
                  <a:lnTo>
                    <a:pt x="911501" y="156558"/>
                  </a:lnTo>
                  <a:cubicBezTo>
                    <a:pt x="915560" y="156558"/>
                    <a:pt x="917714" y="158511"/>
                    <a:pt x="917961" y="162418"/>
                  </a:cubicBezTo>
                  <a:cubicBezTo>
                    <a:pt x="918209" y="166324"/>
                    <a:pt x="916056" y="168278"/>
                    <a:pt x="911501" y="168278"/>
                  </a:cubicBezTo>
                  <a:lnTo>
                    <a:pt x="859390" y="168278"/>
                  </a:lnTo>
                  <a:cubicBezTo>
                    <a:pt x="855057" y="168278"/>
                    <a:pt x="853008" y="166324"/>
                    <a:pt x="853243" y="162418"/>
                  </a:cubicBezTo>
                  <a:cubicBezTo>
                    <a:pt x="853478" y="158511"/>
                    <a:pt x="855528" y="156558"/>
                    <a:pt x="859390" y="156558"/>
                  </a:cubicBezTo>
                  <a:lnTo>
                    <a:pt x="866614" y="156558"/>
                  </a:lnTo>
                  <a:cubicBezTo>
                    <a:pt x="868501" y="156558"/>
                    <a:pt x="869796" y="156279"/>
                    <a:pt x="870498" y="155721"/>
                  </a:cubicBezTo>
                  <a:cubicBezTo>
                    <a:pt x="871200" y="155164"/>
                    <a:pt x="871706" y="154355"/>
                    <a:pt x="872015" y="153295"/>
                  </a:cubicBezTo>
                  <a:cubicBezTo>
                    <a:pt x="872325" y="152235"/>
                    <a:pt x="872479" y="149253"/>
                    <a:pt x="872479" y="144349"/>
                  </a:cubicBezTo>
                  <a:lnTo>
                    <a:pt x="872479" y="89473"/>
                  </a:lnTo>
                  <a:lnTo>
                    <a:pt x="799591" y="89473"/>
                  </a:lnTo>
                  <a:lnTo>
                    <a:pt x="799591" y="142247"/>
                  </a:lnTo>
                  <a:lnTo>
                    <a:pt x="799453" y="152829"/>
                  </a:lnTo>
                  <a:cubicBezTo>
                    <a:pt x="799690" y="153657"/>
                    <a:pt x="800430" y="154485"/>
                    <a:pt x="801673" y="155314"/>
                  </a:cubicBezTo>
                  <a:cubicBezTo>
                    <a:pt x="802916" y="156143"/>
                    <a:pt x="805672" y="156558"/>
                    <a:pt x="809942" y="156558"/>
                  </a:cubicBezTo>
                  <a:lnTo>
                    <a:pt x="815305" y="156558"/>
                  </a:lnTo>
                  <a:cubicBezTo>
                    <a:pt x="819494" y="156558"/>
                    <a:pt x="821589" y="158511"/>
                    <a:pt x="821589" y="162418"/>
                  </a:cubicBezTo>
                  <a:cubicBezTo>
                    <a:pt x="821589" y="166324"/>
                    <a:pt x="819494" y="168278"/>
                    <a:pt x="815305" y="168278"/>
                  </a:cubicBezTo>
                  <a:lnTo>
                    <a:pt x="762206" y="168278"/>
                  </a:lnTo>
                  <a:cubicBezTo>
                    <a:pt x="758467" y="168278"/>
                    <a:pt x="756504" y="166324"/>
                    <a:pt x="756316" y="162418"/>
                  </a:cubicBezTo>
                  <a:cubicBezTo>
                    <a:pt x="756128" y="158511"/>
                    <a:pt x="758201" y="156558"/>
                    <a:pt x="762534" y="156558"/>
                  </a:cubicBezTo>
                  <a:lnTo>
                    <a:pt x="768007" y="156558"/>
                  </a:lnTo>
                  <a:cubicBezTo>
                    <a:pt x="770220" y="156558"/>
                    <a:pt x="772045" y="156114"/>
                    <a:pt x="773482" y="155228"/>
                  </a:cubicBezTo>
                  <a:cubicBezTo>
                    <a:pt x="774919" y="154341"/>
                    <a:pt x="775909" y="153301"/>
                    <a:pt x="776452" y="152107"/>
                  </a:cubicBezTo>
                  <a:cubicBezTo>
                    <a:pt x="776995" y="150913"/>
                    <a:pt x="777267" y="148567"/>
                    <a:pt x="777267" y="145069"/>
                  </a:cubicBezTo>
                  <a:lnTo>
                    <a:pt x="777267" y="30072"/>
                  </a:lnTo>
                  <a:cubicBezTo>
                    <a:pt x="777267" y="27407"/>
                    <a:pt x="776996" y="25296"/>
                    <a:pt x="776455" y="23740"/>
                  </a:cubicBezTo>
                  <a:cubicBezTo>
                    <a:pt x="775913" y="22183"/>
                    <a:pt x="774832" y="20862"/>
                    <a:pt x="773209" y="19776"/>
                  </a:cubicBezTo>
                  <a:cubicBezTo>
                    <a:pt x="771586" y="18690"/>
                    <a:pt x="769050" y="18147"/>
                    <a:pt x="765599" y="18147"/>
                  </a:cubicBezTo>
                  <a:lnTo>
                    <a:pt x="759580" y="18147"/>
                  </a:lnTo>
                  <a:cubicBezTo>
                    <a:pt x="755602" y="18147"/>
                    <a:pt x="753543" y="16194"/>
                    <a:pt x="753401" y="12287"/>
                  </a:cubicBezTo>
                  <a:cubicBezTo>
                    <a:pt x="753260" y="8381"/>
                    <a:pt x="755320" y="6427"/>
                    <a:pt x="759580" y="6427"/>
                  </a:cubicBezTo>
                  <a:close/>
                  <a:moveTo>
                    <a:pt x="1265711" y="4530"/>
                  </a:moveTo>
                  <a:lnTo>
                    <a:pt x="1384446" y="4530"/>
                  </a:lnTo>
                  <a:lnTo>
                    <a:pt x="1388011" y="44909"/>
                  </a:lnTo>
                  <a:cubicBezTo>
                    <a:pt x="1388188" y="48343"/>
                    <a:pt x="1386969" y="50408"/>
                    <a:pt x="1384354" y="51103"/>
                  </a:cubicBezTo>
                  <a:cubicBezTo>
                    <a:pt x="1381739" y="51799"/>
                    <a:pt x="1379735" y="50962"/>
                    <a:pt x="1378342" y="48594"/>
                  </a:cubicBezTo>
                  <a:lnTo>
                    <a:pt x="1374727" y="41537"/>
                  </a:lnTo>
                  <a:cubicBezTo>
                    <a:pt x="1373233" y="39093"/>
                    <a:pt x="1370943" y="35886"/>
                    <a:pt x="1367858" y="31915"/>
                  </a:cubicBezTo>
                  <a:cubicBezTo>
                    <a:pt x="1364774" y="27944"/>
                    <a:pt x="1361548" y="24871"/>
                    <a:pt x="1358182" y="22694"/>
                  </a:cubicBezTo>
                  <a:cubicBezTo>
                    <a:pt x="1354815" y="20518"/>
                    <a:pt x="1350960" y="18899"/>
                    <a:pt x="1346616" y="17840"/>
                  </a:cubicBezTo>
                  <a:cubicBezTo>
                    <a:pt x="1342272" y="16780"/>
                    <a:pt x="1337466" y="16250"/>
                    <a:pt x="1332197" y="16250"/>
                  </a:cubicBezTo>
                  <a:lnTo>
                    <a:pt x="1314905" y="16250"/>
                  </a:lnTo>
                  <a:cubicBezTo>
                    <a:pt x="1310443" y="16250"/>
                    <a:pt x="1307857" y="16537"/>
                    <a:pt x="1307145" y="17111"/>
                  </a:cubicBezTo>
                  <a:cubicBezTo>
                    <a:pt x="1306434" y="17684"/>
                    <a:pt x="1305959" y="18559"/>
                    <a:pt x="1305722" y="19734"/>
                  </a:cubicBezTo>
                  <a:lnTo>
                    <a:pt x="1305867" y="28941"/>
                  </a:lnTo>
                  <a:lnTo>
                    <a:pt x="1305867" y="78311"/>
                  </a:lnTo>
                  <a:lnTo>
                    <a:pt x="1328990" y="78311"/>
                  </a:lnTo>
                  <a:cubicBezTo>
                    <a:pt x="1332298" y="78311"/>
                    <a:pt x="1334776" y="77781"/>
                    <a:pt x="1336426" y="76721"/>
                  </a:cubicBezTo>
                  <a:cubicBezTo>
                    <a:pt x="1338075" y="75660"/>
                    <a:pt x="1339348" y="74076"/>
                    <a:pt x="1340243" y="71969"/>
                  </a:cubicBezTo>
                  <a:cubicBezTo>
                    <a:pt x="1341138" y="69861"/>
                    <a:pt x="1341586" y="66993"/>
                    <a:pt x="1341586" y="63363"/>
                  </a:cubicBezTo>
                  <a:lnTo>
                    <a:pt x="1341586" y="54825"/>
                  </a:lnTo>
                  <a:cubicBezTo>
                    <a:pt x="1341586" y="51384"/>
                    <a:pt x="1343502" y="49586"/>
                    <a:pt x="1347334" y="49432"/>
                  </a:cubicBezTo>
                  <a:cubicBezTo>
                    <a:pt x="1351166" y="49278"/>
                    <a:pt x="1353083" y="51076"/>
                    <a:pt x="1353083" y="54825"/>
                  </a:cubicBezTo>
                  <a:lnTo>
                    <a:pt x="1353083" y="112403"/>
                  </a:lnTo>
                  <a:cubicBezTo>
                    <a:pt x="1353083" y="116226"/>
                    <a:pt x="1351166" y="118066"/>
                    <a:pt x="1347334" y="117923"/>
                  </a:cubicBezTo>
                  <a:cubicBezTo>
                    <a:pt x="1343502" y="117780"/>
                    <a:pt x="1341586" y="115940"/>
                    <a:pt x="1341586" y="112403"/>
                  </a:cubicBezTo>
                  <a:lnTo>
                    <a:pt x="1341586" y="102662"/>
                  </a:lnTo>
                  <a:cubicBezTo>
                    <a:pt x="1341586" y="99006"/>
                    <a:pt x="1341134" y="96228"/>
                    <a:pt x="1340231" y="94327"/>
                  </a:cubicBezTo>
                  <a:cubicBezTo>
                    <a:pt x="1339328" y="92426"/>
                    <a:pt x="1338111" y="91049"/>
                    <a:pt x="1336579" y="90195"/>
                  </a:cubicBezTo>
                  <a:cubicBezTo>
                    <a:pt x="1335047" y="89342"/>
                    <a:pt x="1332804" y="88915"/>
                    <a:pt x="1329850" y="88915"/>
                  </a:cubicBezTo>
                  <a:lnTo>
                    <a:pt x="1305867" y="88915"/>
                  </a:lnTo>
                  <a:lnTo>
                    <a:pt x="1305867" y="145388"/>
                  </a:lnTo>
                  <a:cubicBezTo>
                    <a:pt x="1305867" y="150544"/>
                    <a:pt x="1306028" y="153388"/>
                    <a:pt x="1306349" y="153921"/>
                  </a:cubicBezTo>
                  <a:cubicBezTo>
                    <a:pt x="1306671" y="154454"/>
                    <a:pt x="1307399" y="154990"/>
                    <a:pt x="1308534" y="155528"/>
                  </a:cubicBezTo>
                  <a:cubicBezTo>
                    <a:pt x="1309668" y="156065"/>
                    <a:pt x="1311792" y="156334"/>
                    <a:pt x="1314905" y="156334"/>
                  </a:cubicBezTo>
                  <a:lnTo>
                    <a:pt x="1339967" y="156334"/>
                  </a:lnTo>
                  <a:cubicBezTo>
                    <a:pt x="1344056" y="156334"/>
                    <a:pt x="1348111" y="155716"/>
                    <a:pt x="1352130" y="154479"/>
                  </a:cubicBezTo>
                  <a:cubicBezTo>
                    <a:pt x="1356148" y="153243"/>
                    <a:pt x="1360126" y="151054"/>
                    <a:pt x="1364062" y="147911"/>
                  </a:cubicBezTo>
                  <a:cubicBezTo>
                    <a:pt x="1367999" y="144769"/>
                    <a:pt x="1370902" y="141715"/>
                    <a:pt x="1372773" y="138748"/>
                  </a:cubicBezTo>
                  <a:cubicBezTo>
                    <a:pt x="1374644" y="135781"/>
                    <a:pt x="1376836" y="131867"/>
                    <a:pt x="1379350" y="127004"/>
                  </a:cubicBezTo>
                  <a:lnTo>
                    <a:pt x="1381283" y="122604"/>
                  </a:lnTo>
                  <a:cubicBezTo>
                    <a:pt x="1382841" y="119555"/>
                    <a:pt x="1384907" y="118340"/>
                    <a:pt x="1387480" y="118959"/>
                  </a:cubicBezTo>
                  <a:cubicBezTo>
                    <a:pt x="1390054" y="119577"/>
                    <a:pt x="1391211" y="121565"/>
                    <a:pt x="1390952" y="124923"/>
                  </a:cubicBezTo>
                  <a:lnTo>
                    <a:pt x="1385366" y="168054"/>
                  </a:lnTo>
                  <a:lnTo>
                    <a:pt x="1266367" y="168054"/>
                  </a:lnTo>
                  <a:cubicBezTo>
                    <a:pt x="1262608" y="168054"/>
                    <a:pt x="1260658" y="166101"/>
                    <a:pt x="1260516" y="162194"/>
                  </a:cubicBezTo>
                  <a:cubicBezTo>
                    <a:pt x="1260374" y="158288"/>
                    <a:pt x="1262324" y="156334"/>
                    <a:pt x="1266367" y="156334"/>
                  </a:cubicBezTo>
                  <a:lnTo>
                    <a:pt x="1271838" y="156334"/>
                  </a:lnTo>
                  <a:cubicBezTo>
                    <a:pt x="1273961" y="156334"/>
                    <a:pt x="1275721" y="156029"/>
                    <a:pt x="1277118" y="155420"/>
                  </a:cubicBezTo>
                  <a:cubicBezTo>
                    <a:pt x="1278515" y="154810"/>
                    <a:pt x="1279602" y="153951"/>
                    <a:pt x="1280380" y="152843"/>
                  </a:cubicBezTo>
                  <a:cubicBezTo>
                    <a:pt x="1281157" y="151735"/>
                    <a:pt x="1281579" y="149128"/>
                    <a:pt x="1281645" y="145024"/>
                  </a:cubicBezTo>
                  <a:lnTo>
                    <a:pt x="1281645" y="27839"/>
                  </a:lnTo>
                  <a:cubicBezTo>
                    <a:pt x="1281645" y="23115"/>
                    <a:pt x="1280755" y="20010"/>
                    <a:pt x="1278974" y="18524"/>
                  </a:cubicBezTo>
                  <a:cubicBezTo>
                    <a:pt x="1277193" y="17038"/>
                    <a:pt x="1274756" y="16264"/>
                    <a:pt x="1271660" y="16203"/>
                  </a:cubicBezTo>
                  <a:lnTo>
                    <a:pt x="1265504" y="16093"/>
                  </a:lnTo>
                  <a:cubicBezTo>
                    <a:pt x="1261746" y="16093"/>
                    <a:pt x="1259867" y="14166"/>
                    <a:pt x="1259867" y="10311"/>
                  </a:cubicBezTo>
                  <a:cubicBezTo>
                    <a:pt x="1259867" y="6457"/>
                    <a:pt x="1261815" y="4530"/>
                    <a:pt x="1265711" y="4530"/>
                  </a:cubicBezTo>
                  <a:close/>
                  <a:moveTo>
                    <a:pt x="951386" y="4530"/>
                  </a:moveTo>
                  <a:lnTo>
                    <a:pt x="1070121" y="4530"/>
                  </a:lnTo>
                  <a:lnTo>
                    <a:pt x="1073686" y="44909"/>
                  </a:lnTo>
                  <a:cubicBezTo>
                    <a:pt x="1073863" y="48343"/>
                    <a:pt x="1072644" y="50408"/>
                    <a:pt x="1070029" y="51103"/>
                  </a:cubicBezTo>
                  <a:cubicBezTo>
                    <a:pt x="1067414" y="51799"/>
                    <a:pt x="1065410" y="50962"/>
                    <a:pt x="1064017" y="48594"/>
                  </a:cubicBezTo>
                  <a:lnTo>
                    <a:pt x="1060402" y="41537"/>
                  </a:lnTo>
                  <a:cubicBezTo>
                    <a:pt x="1058908" y="39093"/>
                    <a:pt x="1056618" y="35886"/>
                    <a:pt x="1053533" y="31915"/>
                  </a:cubicBezTo>
                  <a:cubicBezTo>
                    <a:pt x="1050449" y="27944"/>
                    <a:pt x="1047223" y="24871"/>
                    <a:pt x="1043856" y="22694"/>
                  </a:cubicBezTo>
                  <a:cubicBezTo>
                    <a:pt x="1040490" y="20518"/>
                    <a:pt x="1036634" y="18899"/>
                    <a:pt x="1032290" y="17840"/>
                  </a:cubicBezTo>
                  <a:cubicBezTo>
                    <a:pt x="1027947" y="16780"/>
                    <a:pt x="1023140" y="16250"/>
                    <a:pt x="1017872" y="16250"/>
                  </a:cubicBezTo>
                  <a:lnTo>
                    <a:pt x="1000580" y="16250"/>
                  </a:lnTo>
                  <a:cubicBezTo>
                    <a:pt x="996118" y="16250"/>
                    <a:pt x="993532" y="16537"/>
                    <a:pt x="992820" y="17111"/>
                  </a:cubicBezTo>
                  <a:cubicBezTo>
                    <a:pt x="992109" y="17684"/>
                    <a:pt x="991634" y="18559"/>
                    <a:pt x="991397" y="19734"/>
                  </a:cubicBezTo>
                  <a:lnTo>
                    <a:pt x="991542" y="28941"/>
                  </a:lnTo>
                  <a:lnTo>
                    <a:pt x="991542" y="78311"/>
                  </a:lnTo>
                  <a:lnTo>
                    <a:pt x="1014665" y="78311"/>
                  </a:lnTo>
                  <a:cubicBezTo>
                    <a:pt x="1017973" y="78311"/>
                    <a:pt x="1020451" y="77781"/>
                    <a:pt x="1022101" y="76721"/>
                  </a:cubicBezTo>
                  <a:cubicBezTo>
                    <a:pt x="1023750" y="75660"/>
                    <a:pt x="1025022" y="74076"/>
                    <a:pt x="1025918" y="71969"/>
                  </a:cubicBezTo>
                  <a:cubicBezTo>
                    <a:pt x="1026813" y="69861"/>
                    <a:pt x="1027261" y="66993"/>
                    <a:pt x="1027261" y="63363"/>
                  </a:cubicBezTo>
                  <a:lnTo>
                    <a:pt x="1027261" y="54825"/>
                  </a:lnTo>
                  <a:cubicBezTo>
                    <a:pt x="1027261" y="51384"/>
                    <a:pt x="1029177" y="49586"/>
                    <a:pt x="1033009" y="49432"/>
                  </a:cubicBezTo>
                  <a:cubicBezTo>
                    <a:pt x="1036841" y="49278"/>
                    <a:pt x="1038758" y="51076"/>
                    <a:pt x="1038758" y="54825"/>
                  </a:cubicBezTo>
                  <a:lnTo>
                    <a:pt x="1038758" y="112403"/>
                  </a:lnTo>
                  <a:cubicBezTo>
                    <a:pt x="1038758" y="116226"/>
                    <a:pt x="1036841" y="118066"/>
                    <a:pt x="1033009" y="117923"/>
                  </a:cubicBezTo>
                  <a:cubicBezTo>
                    <a:pt x="1029177" y="117780"/>
                    <a:pt x="1027261" y="115940"/>
                    <a:pt x="1027261" y="112403"/>
                  </a:cubicBezTo>
                  <a:lnTo>
                    <a:pt x="1027261" y="102662"/>
                  </a:lnTo>
                  <a:cubicBezTo>
                    <a:pt x="1027261" y="99006"/>
                    <a:pt x="1026809" y="96228"/>
                    <a:pt x="1025906" y="94327"/>
                  </a:cubicBezTo>
                  <a:cubicBezTo>
                    <a:pt x="1025004" y="92426"/>
                    <a:pt x="1023786" y="91049"/>
                    <a:pt x="1022254" y="90195"/>
                  </a:cubicBezTo>
                  <a:cubicBezTo>
                    <a:pt x="1020722" y="89342"/>
                    <a:pt x="1018479" y="88915"/>
                    <a:pt x="1015525" y="88915"/>
                  </a:cubicBezTo>
                  <a:lnTo>
                    <a:pt x="991542" y="88915"/>
                  </a:lnTo>
                  <a:lnTo>
                    <a:pt x="991542" y="145388"/>
                  </a:lnTo>
                  <a:cubicBezTo>
                    <a:pt x="991542" y="150544"/>
                    <a:pt x="991703" y="153388"/>
                    <a:pt x="992024" y="153921"/>
                  </a:cubicBezTo>
                  <a:cubicBezTo>
                    <a:pt x="992346" y="154454"/>
                    <a:pt x="993074" y="154990"/>
                    <a:pt x="994208" y="155528"/>
                  </a:cubicBezTo>
                  <a:cubicBezTo>
                    <a:pt x="995343" y="156065"/>
                    <a:pt x="997467" y="156334"/>
                    <a:pt x="1000580" y="156334"/>
                  </a:cubicBezTo>
                  <a:lnTo>
                    <a:pt x="1025642" y="156334"/>
                  </a:lnTo>
                  <a:cubicBezTo>
                    <a:pt x="1029731" y="156334"/>
                    <a:pt x="1033786" y="155716"/>
                    <a:pt x="1037804" y="154479"/>
                  </a:cubicBezTo>
                  <a:cubicBezTo>
                    <a:pt x="1041823" y="153243"/>
                    <a:pt x="1045801" y="151054"/>
                    <a:pt x="1049737" y="147911"/>
                  </a:cubicBezTo>
                  <a:cubicBezTo>
                    <a:pt x="1053674" y="144769"/>
                    <a:pt x="1056577" y="141715"/>
                    <a:pt x="1058448" y="138748"/>
                  </a:cubicBezTo>
                  <a:cubicBezTo>
                    <a:pt x="1060319" y="135781"/>
                    <a:pt x="1062511" y="131867"/>
                    <a:pt x="1065025" y="127004"/>
                  </a:cubicBezTo>
                  <a:lnTo>
                    <a:pt x="1066958" y="122604"/>
                  </a:lnTo>
                  <a:cubicBezTo>
                    <a:pt x="1068516" y="119555"/>
                    <a:pt x="1070582" y="118340"/>
                    <a:pt x="1073155" y="118959"/>
                  </a:cubicBezTo>
                  <a:cubicBezTo>
                    <a:pt x="1075729" y="119577"/>
                    <a:pt x="1076886" y="121565"/>
                    <a:pt x="1076627" y="124923"/>
                  </a:cubicBezTo>
                  <a:lnTo>
                    <a:pt x="1071040" y="168054"/>
                  </a:lnTo>
                  <a:lnTo>
                    <a:pt x="952042" y="168054"/>
                  </a:lnTo>
                  <a:cubicBezTo>
                    <a:pt x="948283" y="168054"/>
                    <a:pt x="946332" y="166101"/>
                    <a:pt x="946191" y="162194"/>
                  </a:cubicBezTo>
                  <a:cubicBezTo>
                    <a:pt x="946049" y="158288"/>
                    <a:pt x="947999" y="156334"/>
                    <a:pt x="952042" y="156334"/>
                  </a:cubicBezTo>
                  <a:lnTo>
                    <a:pt x="957513" y="156334"/>
                  </a:lnTo>
                  <a:cubicBezTo>
                    <a:pt x="959636" y="156334"/>
                    <a:pt x="961396" y="156029"/>
                    <a:pt x="962793" y="155420"/>
                  </a:cubicBezTo>
                  <a:cubicBezTo>
                    <a:pt x="964190" y="154810"/>
                    <a:pt x="965278" y="153951"/>
                    <a:pt x="966055" y="152843"/>
                  </a:cubicBezTo>
                  <a:cubicBezTo>
                    <a:pt x="966832" y="151735"/>
                    <a:pt x="967254" y="149128"/>
                    <a:pt x="967320" y="145024"/>
                  </a:cubicBezTo>
                  <a:lnTo>
                    <a:pt x="967320" y="27839"/>
                  </a:lnTo>
                  <a:cubicBezTo>
                    <a:pt x="967320" y="23115"/>
                    <a:pt x="966430" y="20010"/>
                    <a:pt x="964649" y="18524"/>
                  </a:cubicBezTo>
                  <a:cubicBezTo>
                    <a:pt x="962868" y="17038"/>
                    <a:pt x="960430" y="16264"/>
                    <a:pt x="957335" y="16203"/>
                  </a:cubicBezTo>
                  <a:lnTo>
                    <a:pt x="951179" y="16093"/>
                  </a:lnTo>
                  <a:cubicBezTo>
                    <a:pt x="947421" y="16093"/>
                    <a:pt x="945542" y="14166"/>
                    <a:pt x="945542" y="10311"/>
                  </a:cubicBezTo>
                  <a:cubicBezTo>
                    <a:pt x="945542" y="6457"/>
                    <a:pt x="947490" y="4530"/>
                    <a:pt x="951386" y="4530"/>
                  </a:cubicBezTo>
                  <a:close/>
                  <a:moveTo>
                    <a:pt x="5844" y="4418"/>
                  </a:moveTo>
                  <a:lnTo>
                    <a:pt x="60838" y="4418"/>
                  </a:lnTo>
                  <a:cubicBezTo>
                    <a:pt x="64243" y="4418"/>
                    <a:pt x="66159" y="6371"/>
                    <a:pt x="66588" y="10278"/>
                  </a:cubicBezTo>
                  <a:cubicBezTo>
                    <a:pt x="67018" y="14185"/>
                    <a:pt x="65101" y="16138"/>
                    <a:pt x="60838" y="16138"/>
                  </a:cubicBezTo>
                  <a:lnTo>
                    <a:pt x="54382" y="16138"/>
                  </a:lnTo>
                  <a:cubicBezTo>
                    <a:pt x="51714" y="16138"/>
                    <a:pt x="49851" y="16468"/>
                    <a:pt x="48791" y="17126"/>
                  </a:cubicBezTo>
                  <a:cubicBezTo>
                    <a:pt x="47731" y="17785"/>
                    <a:pt x="47001" y="18645"/>
                    <a:pt x="46600" y="19707"/>
                  </a:cubicBezTo>
                  <a:cubicBezTo>
                    <a:pt x="46200" y="20770"/>
                    <a:pt x="46000" y="22286"/>
                    <a:pt x="46000" y="24255"/>
                  </a:cubicBezTo>
                  <a:lnTo>
                    <a:pt x="46000" y="145497"/>
                  </a:lnTo>
                  <a:cubicBezTo>
                    <a:pt x="46000" y="148832"/>
                    <a:pt x="46377" y="151118"/>
                    <a:pt x="47132" y="152353"/>
                  </a:cubicBezTo>
                  <a:cubicBezTo>
                    <a:pt x="47888" y="153587"/>
                    <a:pt x="49501" y="154578"/>
                    <a:pt x="51972" y="155325"/>
                  </a:cubicBezTo>
                  <a:cubicBezTo>
                    <a:pt x="54444" y="156072"/>
                    <a:pt x="58712" y="156446"/>
                    <a:pt x="64778" y="156446"/>
                  </a:cubicBezTo>
                  <a:lnTo>
                    <a:pt x="80100" y="156446"/>
                  </a:lnTo>
                  <a:cubicBezTo>
                    <a:pt x="85208" y="156446"/>
                    <a:pt x="90022" y="155928"/>
                    <a:pt x="94543" y="154893"/>
                  </a:cubicBezTo>
                  <a:cubicBezTo>
                    <a:pt x="99063" y="153857"/>
                    <a:pt x="102983" y="152053"/>
                    <a:pt x="106301" y="149480"/>
                  </a:cubicBezTo>
                  <a:cubicBezTo>
                    <a:pt x="109620" y="146907"/>
                    <a:pt x="112208" y="143921"/>
                    <a:pt x="114065" y="140522"/>
                  </a:cubicBezTo>
                  <a:cubicBezTo>
                    <a:pt x="115922" y="137124"/>
                    <a:pt x="117573" y="134362"/>
                    <a:pt x="119017" y="132238"/>
                  </a:cubicBezTo>
                  <a:lnTo>
                    <a:pt x="121968" y="121486"/>
                  </a:lnTo>
                  <a:cubicBezTo>
                    <a:pt x="122888" y="118965"/>
                    <a:pt x="124720" y="117650"/>
                    <a:pt x="127466" y="117541"/>
                  </a:cubicBezTo>
                  <a:cubicBezTo>
                    <a:pt x="130211" y="117431"/>
                    <a:pt x="131493" y="119126"/>
                    <a:pt x="131311" y="122625"/>
                  </a:cubicBezTo>
                  <a:lnTo>
                    <a:pt x="126407" y="168166"/>
                  </a:lnTo>
                  <a:lnTo>
                    <a:pt x="6719" y="168166"/>
                  </a:lnTo>
                  <a:cubicBezTo>
                    <a:pt x="3334" y="168166"/>
                    <a:pt x="1665" y="166213"/>
                    <a:pt x="1712" y="162306"/>
                  </a:cubicBezTo>
                  <a:cubicBezTo>
                    <a:pt x="1760" y="158399"/>
                    <a:pt x="3648" y="156446"/>
                    <a:pt x="7375" y="156446"/>
                  </a:cubicBezTo>
                  <a:lnTo>
                    <a:pt x="12191" y="156446"/>
                  </a:lnTo>
                  <a:cubicBezTo>
                    <a:pt x="14797" y="156446"/>
                    <a:pt x="16739" y="156093"/>
                    <a:pt x="18017" y="155387"/>
                  </a:cubicBezTo>
                  <a:cubicBezTo>
                    <a:pt x="19294" y="154681"/>
                    <a:pt x="20240" y="153730"/>
                    <a:pt x="20855" y="152531"/>
                  </a:cubicBezTo>
                  <a:cubicBezTo>
                    <a:pt x="21470" y="151333"/>
                    <a:pt x="21778" y="148988"/>
                    <a:pt x="21778" y="145497"/>
                  </a:cubicBezTo>
                  <a:lnTo>
                    <a:pt x="21778" y="24581"/>
                  </a:lnTo>
                  <a:cubicBezTo>
                    <a:pt x="21778" y="21529"/>
                    <a:pt x="21651" y="19741"/>
                    <a:pt x="21398" y="19216"/>
                  </a:cubicBezTo>
                  <a:cubicBezTo>
                    <a:pt x="21144" y="18691"/>
                    <a:pt x="20250" y="18047"/>
                    <a:pt x="18715" y="17283"/>
                  </a:cubicBezTo>
                  <a:cubicBezTo>
                    <a:pt x="17180" y="16520"/>
                    <a:pt x="15006" y="16138"/>
                    <a:pt x="12191" y="16138"/>
                  </a:cubicBezTo>
                  <a:lnTo>
                    <a:pt x="5844" y="16138"/>
                  </a:lnTo>
                  <a:cubicBezTo>
                    <a:pt x="1948" y="16138"/>
                    <a:pt x="0" y="14185"/>
                    <a:pt x="0" y="10278"/>
                  </a:cubicBezTo>
                  <a:cubicBezTo>
                    <a:pt x="0" y="6371"/>
                    <a:pt x="1948" y="4418"/>
                    <a:pt x="5844" y="4418"/>
                  </a:cubicBezTo>
                  <a:close/>
                  <a:moveTo>
                    <a:pt x="1095194" y="2855"/>
                  </a:moveTo>
                  <a:lnTo>
                    <a:pt x="1168978" y="2855"/>
                  </a:lnTo>
                  <a:cubicBezTo>
                    <a:pt x="1178530" y="2855"/>
                    <a:pt x="1187906" y="4280"/>
                    <a:pt x="1197104" y="7130"/>
                  </a:cubicBezTo>
                  <a:cubicBezTo>
                    <a:pt x="1206303" y="9980"/>
                    <a:pt x="1213308" y="14702"/>
                    <a:pt x="1218120" y="21296"/>
                  </a:cubicBezTo>
                  <a:cubicBezTo>
                    <a:pt x="1222933" y="27891"/>
                    <a:pt x="1225396" y="35743"/>
                    <a:pt x="1225511" y="44852"/>
                  </a:cubicBezTo>
                  <a:cubicBezTo>
                    <a:pt x="1225626" y="53961"/>
                    <a:pt x="1224124" y="61243"/>
                    <a:pt x="1221005" y="66697"/>
                  </a:cubicBezTo>
                  <a:cubicBezTo>
                    <a:pt x="1217192" y="73312"/>
                    <a:pt x="1211781" y="78207"/>
                    <a:pt x="1204775" y="81382"/>
                  </a:cubicBezTo>
                  <a:cubicBezTo>
                    <a:pt x="1197768" y="84558"/>
                    <a:pt x="1190951" y="86478"/>
                    <a:pt x="1184324" y="87141"/>
                  </a:cubicBezTo>
                  <a:lnTo>
                    <a:pt x="1178980" y="86988"/>
                  </a:lnTo>
                  <a:lnTo>
                    <a:pt x="1217371" y="145652"/>
                  </a:lnTo>
                  <a:cubicBezTo>
                    <a:pt x="1218761" y="147925"/>
                    <a:pt x="1220440" y="150028"/>
                    <a:pt x="1222406" y="151960"/>
                  </a:cubicBezTo>
                  <a:cubicBezTo>
                    <a:pt x="1224372" y="153893"/>
                    <a:pt x="1226189" y="155086"/>
                    <a:pt x="1227857" y="155541"/>
                  </a:cubicBezTo>
                  <a:cubicBezTo>
                    <a:pt x="1229525" y="155995"/>
                    <a:pt x="1231677" y="156223"/>
                    <a:pt x="1234313" y="156223"/>
                  </a:cubicBezTo>
                  <a:lnTo>
                    <a:pt x="1243943" y="156223"/>
                  </a:lnTo>
                  <a:cubicBezTo>
                    <a:pt x="1247899" y="156223"/>
                    <a:pt x="1249954" y="158194"/>
                    <a:pt x="1250107" y="162138"/>
                  </a:cubicBezTo>
                  <a:cubicBezTo>
                    <a:pt x="1250260" y="166081"/>
                    <a:pt x="1248184" y="168016"/>
                    <a:pt x="1243879" y="167943"/>
                  </a:cubicBezTo>
                  <a:lnTo>
                    <a:pt x="1206599" y="167943"/>
                  </a:lnTo>
                  <a:lnTo>
                    <a:pt x="1154833" y="87911"/>
                  </a:lnTo>
                  <a:lnTo>
                    <a:pt x="1135533" y="87911"/>
                  </a:lnTo>
                  <a:lnTo>
                    <a:pt x="1135533" y="146822"/>
                  </a:lnTo>
                  <a:cubicBezTo>
                    <a:pt x="1135533" y="150664"/>
                    <a:pt x="1135742" y="152978"/>
                    <a:pt x="1136160" y="153764"/>
                  </a:cubicBezTo>
                  <a:cubicBezTo>
                    <a:pt x="1136578" y="154550"/>
                    <a:pt x="1137156" y="155193"/>
                    <a:pt x="1137893" y="155694"/>
                  </a:cubicBezTo>
                  <a:cubicBezTo>
                    <a:pt x="1138630" y="156195"/>
                    <a:pt x="1140820" y="156446"/>
                    <a:pt x="1144463" y="156446"/>
                  </a:cubicBezTo>
                  <a:lnTo>
                    <a:pt x="1152013" y="156446"/>
                  </a:lnTo>
                  <a:cubicBezTo>
                    <a:pt x="1155864" y="156446"/>
                    <a:pt x="1157819" y="158399"/>
                    <a:pt x="1157877" y="162306"/>
                  </a:cubicBezTo>
                  <a:cubicBezTo>
                    <a:pt x="1157936" y="166213"/>
                    <a:pt x="1155872" y="168166"/>
                    <a:pt x="1151685" y="168166"/>
                  </a:cubicBezTo>
                  <a:lnTo>
                    <a:pt x="1097273" y="168166"/>
                  </a:lnTo>
                  <a:cubicBezTo>
                    <a:pt x="1093988" y="168166"/>
                    <a:pt x="1092139" y="166213"/>
                    <a:pt x="1091724" y="162306"/>
                  </a:cubicBezTo>
                  <a:cubicBezTo>
                    <a:pt x="1091308" y="158399"/>
                    <a:pt x="1093158" y="156446"/>
                    <a:pt x="1097273" y="156446"/>
                  </a:cubicBezTo>
                  <a:lnTo>
                    <a:pt x="1102089" y="156446"/>
                  </a:lnTo>
                  <a:cubicBezTo>
                    <a:pt x="1105872" y="156446"/>
                    <a:pt x="1108371" y="156162"/>
                    <a:pt x="1109586" y="155594"/>
                  </a:cubicBezTo>
                  <a:cubicBezTo>
                    <a:pt x="1110802" y="155026"/>
                    <a:pt x="1111709" y="154070"/>
                    <a:pt x="1112309" y="152725"/>
                  </a:cubicBezTo>
                  <a:cubicBezTo>
                    <a:pt x="1112909" y="151380"/>
                    <a:pt x="1113209" y="148615"/>
                    <a:pt x="1113209" y="144429"/>
                  </a:cubicBezTo>
                  <a:lnTo>
                    <a:pt x="1113209" y="25059"/>
                  </a:lnTo>
                  <a:cubicBezTo>
                    <a:pt x="1113209" y="22598"/>
                    <a:pt x="1112979" y="20723"/>
                    <a:pt x="1112519" y="19436"/>
                  </a:cubicBezTo>
                  <a:cubicBezTo>
                    <a:pt x="1112059" y="18149"/>
                    <a:pt x="1111328" y="17017"/>
                    <a:pt x="1110327" y="16041"/>
                  </a:cubicBezTo>
                  <a:cubicBezTo>
                    <a:pt x="1109325" y="15064"/>
                    <a:pt x="1106688" y="14576"/>
                    <a:pt x="1102416" y="14576"/>
                  </a:cubicBezTo>
                  <a:lnTo>
                    <a:pt x="1095194" y="14576"/>
                  </a:lnTo>
                  <a:cubicBezTo>
                    <a:pt x="1091919" y="14576"/>
                    <a:pt x="1089980" y="12622"/>
                    <a:pt x="1089378" y="8715"/>
                  </a:cubicBezTo>
                  <a:cubicBezTo>
                    <a:pt x="1088776" y="4809"/>
                    <a:pt x="1090714" y="2855"/>
                    <a:pt x="1095194" y="2855"/>
                  </a:cubicBezTo>
                  <a:close/>
                  <a:moveTo>
                    <a:pt x="549796" y="1411"/>
                  </a:moveTo>
                  <a:cubicBezTo>
                    <a:pt x="560221" y="1186"/>
                    <a:pt x="570032" y="2901"/>
                    <a:pt x="579231" y="6558"/>
                  </a:cubicBezTo>
                  <a:cubicBezTo>
                    <a:pt x="588430" y="10215"/>
                    <a:pt x="595926" y="15167"/>
                    <a:pt x="601720" y="21415"/>
                  </a:cubicBezTo>
                  <a:cubicBezTo>
                    <a:pt x="607513" y="27663"/>
                    <a:pt x="611842" y="33671"/>
                    <a:pt x="614708" y="39440"/>
                  </a:cubicBezTo>
                  <a:cubicBezTo>
                    <a:pt x="617573" y="45209"/>
                    <a:pt x="620034" y="51925"/>
                    <a:pt x="622090" y="59589"/>
                  </a:cubicBezTo>
                  <a:cubicBezTo>
                    <a:pt x="624147" y="67253"/>
                    <a:pt x="625100" y="76159"/>
                    <a:pt x="624951" y="86306"/>
                  </a:cubicBezTo>
                  <a:cubicBezTo>
                    <a:pt x="624653" y="98775"/>
                    <a:pt x="622485" y="110110"/>
                    <a:pt x="618450" y="120311"/>
                  </a:cubicBezTo>
                  <a:cubicBezTo>
                    <a:pt x="614414" y="130512"/>
                    <a:pt x="608960" y="139349"/>
                    <a:pt x="602089" y="146821"/>
                  </a:cubicBezTo>
                  <a:cubicBezTo>
                    <a:pt x="595218" y="154293"/>
                    <a:pt x="587228" y="159861"/>
                    <a:pt x="578120" y="163523"/>
                  </a:cubicBezTo>
                  <a:cubicBezTo>
                    <a:pt x="569012" y="167186"/>
                    <a:pt x="559582" y="168945"/>
                    <a:pt x="549830" y="168799"/>
                  </a:cubicBezTo>
                  <a:cubicBezTo>
                    <a:pt x="539995" y="168724"/>
                    <a:pt x="531112" y="166911"/>
                    <a:pt x="523182" y="163362"/>
                  </a:cubicBezTo>
                  <a:cubicBezTo>
                    <a:pt x="515252" y="159813"/>
                    <a:pt x="507366" y="153780"/>
                    <a:pt x="499526" y="145264"/>
                  </a:cubicBezTo>
                  <a:cubicBezTo>
                    <a:pt x="491686" y="136747"/>
                    <a:pt x="486199" y="127490"/>
                    <a:pt x="483064" y="117490"/>
                  </a:cubicBezTo>
                  <a:cubicBezTo>
                    <a:pt x="479930" y="107491"/>
                    <a:pt x="478288" y="97084"/>
                    <a:pt x="478138" y="86271"/>
                  </a:cubicBezTo>
                  <a:cubicBezTo>
                    <a:pt x="478065" y="76982"/>
                    <a:pt x="479126" y="67576"/>
                    <a:pt x="481320" y="58052"/>
                  </a:cubicBezTo>
                  <a:cubicBezTo>
                    <a:pt x="483514" y="48528"/>
                    <a:pt x="487925" y="39153"/>
                    <a:pt x="494553" y="29926"/>
                  </a:cubicBezTo>
                  <a:cubicBezTo>
                    <a:pt x="501181" y="20699"/>
                    <a:pt x="509217" y="13715"/>
                    <a:pt x="518660" y="8974"/>
                  </a:cubicBezTo>
                  <a:cubicBezTo>
                    <a:pt x="528104" y="4233"/>
                    <a:pt x="538482" y="1712"/>
                    <a:pt x="549796" y="1411"/>
                  </a:cubicBezTo>
                  <a:close/>
                  <a:moveTo>
                    <a:pt x="216421" y="1411"/>
                  </a:moveTo>
                  <a:cubicBezTo>
                    <a:pt x="226846" y="1186"/>
                    <a:pt x="236657" y="2901"/>
                    <a:pt x="245856" y="6558"/>
                  </a:cubicBezTo>
                  <a:cubicBezTo>
                    <a:pt x="255055" y="10215"/>
                    <a:pt x="262551" y="15167"/>
                    <a:pt x="268344" y="21415"/>
                  </a:cubicBezTo>
                  <a:cubicBezTo>
                    <a:pt x="274138" y="27663"/>
                    <a:pt x="278467" y="33671"/>
                    <a:pt x="281333" y="39440"/>
                  </a:cubicBezTo>
                  <a:cubicBezTo>
                    <a:pt x="284198" y="45209"/>
                    <a:pt x="286659" y="51925"/>
                    <a:pt x="288715" y="59589"/>
                  </a:cubicBezTo>
                  <a:cubicBezTo>
                    <a:pt x="290772" y="67253"/>
                    <a:pt x="291725" y="76159"/>
                    <a:pt x="291576" y="86306"/>
                  </a:cubicBezTo>
                  <a:cubicBezTo>
                    <a:pt x="291278" y="98775"/>
                    <a:pt x="289110" y="110110"/>
                    <a:pt x="285075" y="120311"/>
                  </a:cubicBezTo>
                  <a:cubicBezTo>
                    <a:pt x="281039" y="130512"/>
                    <a:pt x="275585" y="139349"/>
                    <a:pt x="268714" y="146821"/>
                  </a:cubicBezTo>
                  <a:cubicBezTo>
                    <a:pt x="261843" y="154293"/>
                    <a:pt x="253854" y="159861"/>
                    <a:pt x="244745" y="163523"/>
                  </a:cubicBezTo>
                  <a:cubicBezTo>
                    <a:pt x="235637" y="167186"/>
                    <a:pt x="226207" y="168945"/>
                    <a:pt x="216456" y="168799"/>
                  </a:cubicBezTo>
                  <a:cubicBezTo>
                    <a:pt x="206620" y="168724"/>
                    <a:pt x="197737" y="166911"/>
                    <a:pt x="189807" y="163362"/>
                  </a:cubicBezTo>
                  <a:cubicBezTo>
                    <a:pt x="181876" y="159813"/>
                    <a:pt x="173991" y="153780"/>
                    <a:pt x="166151" y="145264"/>
                  </a:cubicBezTo>
                  <a:cubicBezTo>
                    <a:pt x="158311" y="136747"/>
                    <a:pt x="152824" y="127490"/>
                    <a:pt x="149690" y="117490"/>
                  </a:cubicBezTo>
                  <a:cubicBezTo>
                    <a:pt x="146555" y="107491"/>
                    <a:pt x="144913" y="97084"/>
                    <a:pt x="144763" y="86271"/>
                  </a:cubicBezTo>
                  <a:cubicBezTo>
                    <a:pt x="144690" y="76982"/>
                    <a:pt x="145751" y="67576"/>
                    <a:pt x="147945" y="58052"/>
                  </a:cubicBezTo>
                  <a:cubicBezTo>
                    <a:pt x="150139" y="48528"/>
                    <a:pt x="154550" y="39153"/>
                    <a:pt x="161178" y="29926"/>
                  </a:cubicBezTo>
                  <a:cubicBezTo>
                    <a:pt x="167806" y="20699"/>
                    <a:pt x="175842" y="13715"/>
                    <a:pt x="185285" y="8974"/>
                  </a:cubicBezTo>
                  <a:cubicBezTo>
                    <a:pt x="194729" y="4233"/>
                    <a:pt x="205107" y="1712"/>
                    <a:pt x="216421" y="1411"/>
                  </a:cubicBezTo>
                  <a:close/>
                  <a:moveTo>
                    <a:pt x="426696" y="25"/>
                  </a:moveTo>
                  <a:cubicBezTo>
                    <a:pt x="429022" y="-209"/>
                    <a:pt x="430772" y="1212"/>
                    <a:pt x="431945" y="4287"/>
                  </a:cubicBezTo>
                  <a:lnTo>
                    <a:pt x="444050" y="39317"/>
                  </a:lnTo>
                  <a:cubicBezTo>
                    <a:pt x="445265" y="44052"/>
                    <a:pt x="444298" y="47088"/>
                    <a:pt x="441147" y="48425"/>
                  </a:cubicBezTo>
                  <a:cubicBezTo>
                    <a:pt x="437997" y="49763"/>
                    <a:pt x="435444" y="49059"/>
                    <a:pt x="433490" y="46313"/>
                  </a:cubicBezTo>
                  <a:lnTo>
                    <a:pt x="430290" y="41480"/>
                  </a:lnTo>
                  <a:cubicBezTo>
                    <a:pt x="428420" y="38764"/>
                    <a:pt x="426014" y="35753"/>
                    <a:pt x="423071" y="32447"/>
                  </a:cubicBezTo>
                  <a:cubicBezTo>
                    <a:pt x="420128" y="29141"/>
                    <a:pt x="416436" y="25977"/>
                    <a:pt x="411994" y="22955"/>
                  </a:cubicBezTo>
                  <a:cubicBezTo>
                    <a:pt x="407553" y="19932"/>
                    <a:pt x="402275" y="17464"/>
                    <a:pt x="396161" y="15549"/>
                  </a:cubicBezTo>
                  <a:cubicBezTo>
                    <a:pt x="390046" y="13634"/>
                    <a:pt x="383212" y="13467"/>
                    <a:pt x="375658" y="15048"/>
                  </a:cubicBezTo>
                  <a:cubicBezTo>
                    <a:pt x="370649" y="16077"/>
                    <a:pt x="365624" y="18139"/>
                    <a:pt x="360583" y="21233"/>
                  </a:cubicBezTo>
                  <a:cubicBezTo>
                    <a:pt x="355542" y="24327"/>
                    <a:pt x="350792" y="29069"/>
                    <a:pt x="346333" y="35459"/>
                  </a:cubicBezTo>
                  <a:cubicBezTo>
                    <a:pt x="341874" y="41849"/>
                    <a:pt x="338788" y="48931"/>
                    <a:pt x="337076" y="56704"/>
                  </a:cubicBezTo>
                  <a:cubicBezTo>
                    <a:pt x="335364" y="64477"/>
                    <a:pt x="334383" y="72270"/>
                    <a:pt x="334133" y="80083"/>
                  </a:cubicBezTo>
                  <a:cubicBezTo>
                    <a:pt x="333883" y="87897"/>
                    <a:pt x="334078" y="94576"/>
                    <a:pt x="334717" y="100123"/>
                  </a:cubicBezTo>
                  <a:cubicBezTo>
                    <a:pt x="335799" y="111370"/>
                    <a:pt x="338731" y="121548"/>
                    <a:pt x="343515" y="130659"/>
                  </a:cubicBezTo>
                  <a:cubicBezTo>
                    <a:pt x="348299" y="139769"/>
                    <a:pt x="354274" y="146272"/>
                    <a:pt x="361439" y="150168"/>
                  </a:cubicBezTo>
                  <a:cubicBezTo>
                    <a:pt x="368605" y="154064"/>
                    <a:pt x="376250" y="156151"/>
                    <a:pt x="384377" y="156428"/>
                  </a:cubicBezTo>
                  <a:cubicBezTo>
                    <a:pt x="392189" y="156775"/>
                    <a:pt x="398745" y="155446"/>
                    <a:pt x="404044" y="152442"/>
                  </a:cubicBezTo>
                  <a:cubicBezTo>
                    <a:pt x="409343" y="149437"/>
                    <a:pt x="412751" y="145879"/>
                    <a:pt x="414268" y="141767"/>
                  </a:cubicBezTo>
                  <a:cubicBezTo>
                    <a:pt x="415786" y="137655"/>
                    <a:pt x="416544" y="133972"/>
                    <a:pt x="416544" y="130719"/>
                  </a:cubicBezTo>
                  <a:lnTo>
                    <a:pt x="416544" y="112443"/>
                  </a:lnTo>
                  <a:cubicBezTo>
                    <a:pt x="416544" y="110016"/>
                    <a:pt x="416152" y="108076"/>
                    <a:pt x="415366" y="106622"/>
                  </a:cubicBezTo>
                  <a:cubicBezTo>
                    <a:pt x="414581" y="105168"/>
                    <a:pt x="413336" y="104067"/>
                    <a:pt x="411631" y="103319"/>
                  </a:cubicBezTo>
                  <a:cubicBezTo>
                    <a:pt x="409927" y="102572"/>
                    <a:pt x="406946" y="102198"/>
                    <a:pt x="402690" y="102198"/>
                  </a:cubicBezTo>
                  <a:lnTo>
                    <a:pt x="393387" y="102198"/>
                  </a:lnTo>
                  <a:cubicBezTo>
                    <a:pt x="389554" y="102198"/>
                    <a:pt x="387567" y="100245"/>
                    <a:pt x="387426" y="96338"/>
                  </a:cubicBezTo>
                  <a:cubicBezTo>
                    <a:pt x="387285" y="92431"/>
                    <a:pt x="389272" y="90478"/>
                    <a:pt x="393387" y="90478"/>
                  </a:cubicBezTo>
                  <a:lnTo>
                    <a:pt x="452612" y="90478"/>
                  </a:lnTo>
                  <a:cubicBezTo>
                    <a:pt x="456655" y="90478"/>
                    <a:pt x="458599" y="92431"/>
                    <a:pt x="458446" y="96338"/>
                  </a:cubicBezTo>
                  <a:cubicBezTo>
                    <a:pt x="458292" y="100245"/>
                    <a:pt x="456348" y="102198"/>
                    <a:pt x="452612" y="102198"/>
                  </a:cubicBezTo>
                  <a:lnTo>
                    <a:pt x="446811" y="102198"/>
                  </a:lnTo>
                  <a:cubicBezTo>
                    <a:pt x="444617" y="102198"/>
                    <a:pt x="442988" y="102553"/>
                    <a:pt x="441923" y="103264"/>
                  </a:cubicBezTo>
                  <a:cubicBezTo>
                    <a:pt x="440858" y="103974"/>
                    <a:pt x="440082" y="104842"/>
                    <a:pt x="439597" y="105867"/>
                  </a:cubicBezTo>
                  <a:cubicBezTo>
                    <a:pt x="439111" y="106892"/>
                    <a:pt x="438869" y="108098"/>
                    <a:pt x="438869" y="109487"/>
                  </a:cubicBezTo>
                  <a:lnTo>
                    <a:pt x="438869" y="159174"/>
                  </a:lnTo>
                  <a:cubicBezTo>
                    <a:pt x="438869" y="161783"/>
                    <a:pt x="437899" y="163409"/>
                    <a:pt x="435960" y="164053"/>
                  </a:cubicBezTo>
                  <a:cubicBezTo>
                    <a:pt x="434022" y="164696"/>
                    <a:pt x="432063" y="164454"/>
                    <a:pt x="430086" y="163325"/>
                  </a:cubicBezTo>
                  <a:lnTo>
                    <a:pt x="427471" y="161141"/>
                  </a:lnTo>
                  <a:cubicBezTo>
                    <a:pt x="426139" y="160212"/>
                    <a:pt x="424235" y="159717"/>
                    <a:pt x="421759" y="159655"/>
                  </a:cubicBezTo>
                  <a:cubicBezTo>
                    <a:pt x="419508" y="159655"/>
                    <a:pt x="416245" y="160481"/>
                    <a:pt x="411971" y="162133"/>
                  </a:cubicBezTo>
                  <a:cubicBezTo>
                    <a:pt x="407696" y="163786"/>
                    <a:pt x="403404" y="165262"/>
                    <a:pt x="399094" y="166563"/>
                  </a:cubicBezTo>
                  <a:cubicBezTo>
                    <a:pt x="394784" y="167864"/>
                    <a:pt x="389538" y="168553"/>
                    <a:pt x="383355" y="168628"/>
                  </a:cubicBezTo>
                  <a:cubicBezTo>
                    <a:pt x="376241" y="168775"/>
                    <a:pt x="368631" y="167549"/>
                    <a:pt x="360525" y="164950"/>
                  </a:cubicBezTo>
                  <a:cubicBezTo>
                    <a:pt x="352420" y="162351"/>
                    <a:pt x="344480" y="157860"/>
                    <a:pt x="336707" y="151476"/>
                  </a:cubicBezTo>
                  <a:cubicBezTo>
                    <a:pt x="328933" y="145092"/>
                    <a:pt x="322957" y="137551"/>
                    <a:pt x="318777" y="128853"/>
                  </a:cubicBezTo>
                  <a:cubicBezTo>
                    <a:pt x="314598" y="120155"/>
                    <a:pt x="311936" y="110979"/>
                    <a:pt x="310790" y="101325"/>
                  </a:cubicBezTo>
                  <a:cubicBezTo>
                    <a:pt x="309645" y="91672"/>
                    <a:pt x="309776" y="81136"/>
                    <a:pt x="311183" y="69718"/>
                  </a:cubicBezTo>
                  <a:cubicBezTo>
                    <a:pt x="312579" y="58969"/>
                    <a:pt x="315374" y="49026"/>
                    <a:pt x="319568" y="39891"/>
                  </a:cubicBezTo>
                  <a:cubicBezTo>
                    <a:pt x="323761" y="30755"/>
                    <a:pt x="329216" y="23285"/>
                    <a:pt x="335932" y="17479"/>
                  </a:cubicBezTo>
                  <a:cubicBezTo>
                    <a:pt x="342649" y="11672"/>
                    <a:pt x="350170" y="7532"/>
                    <a:pt x="358497" y="5056"/>
                  </a:cubicBezTo>
                  <a:cubicBezTo>
                    <a:pt x="366824" y="2581"/>
                    <a:pt x="375231" y="1419"/>
                    <a:pt x="383719" y="1570"/>
                  </a:cubicBezTo>
                  <a:cubicBezTo>
                    <a:pt x="387998" y="1720"/>
                    <a:pt x="391868" y="2118"/>
                    <a:pt x="395328" y="2765"/>
                  </a:cubicBezTo>
                  <a:cubicBezTo>
                    <a:pt x="398788" y="3411"/>
                    <a:pt x="402205" y="4308"/>
                    <a:pt x="405579" y="5457"/>
                  </a:cubicBezTo>
                  <a:cubicBezTo>
                    <a:pt x="408952" y="6605"/>
                    <a:pt x="411178" y="7239"/>
                    <a:pt x="412256" y="7359"/>
                  </a:cubicBezTo>
                  <a:cubicBezTo>
                    <a:pt x="414585" y="7854"/>
                    <a:pt x="416288" y="7801"/>
                    <a:pt x="417367" y="7199"/>
                  </a:cubicBezTo>
                  <a:cubicBezTo>
                    <a:pt x="418445" y="6597"/>
                    <a:pt x="419246" y="5938"/>
                    <a:pt x="419769" y="5220"/>
                  </a:cubicBezTo>
                  <a:lnTo>
                    <a:pt x="421552" y="2510"/>
                  </a:lnTo>
                  <a:cubicBezTo>
                    <a:pt x="422655" y="1087"/>
                    <a:pt x="424370" y="258"/>
                    <a:pt x="426696" y="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ctr"/>
              <a:endParaRPr lang="zh-CN" altLang="en-US" b="1">
                <a:solidFill>
                  <a:srgbClr val="FBC0B9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777221" y="3384615"/>
            <a:ext cx="7063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+mj-ea"/>
                <a:ea typeface="+mj-ea"/>
              </a:rPr>
              <a:t>Section 03</a:t>
            </a:r>
            <a:endParaRPr lang="zh-CN" altLang="en-US" sz="2400"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278898" y="335666"/>
            <a:ext cx="4573578" cy="6186668"/>
          </a:xfrm>
          <a:prstGeom prst="rect">
            <a:avLst/>
          </a:prstGeom>
          <a:noFill/>
          <a:ln w="12700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436358" y="1055748"/>
            <a:ext cx="124106" cy="124106"/>
          </a:xfrm>
          <a:prstGeom prst="ellipse">
            <a:avLst/>
          </a:prstGeom>
          <a:solidFill>
            <a:schemeClr val="accent1"/>
          </a:solidFill>
          <a:ln w="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164085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91812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708631" y="1055748"/>
            <a:ext cx="124106" cy="124106"/>
          </a:xfrm>
          <a:prstGeom prst="ellipse">
            <a:avLst/>
          </a:prstGeom>
          <a:noFill/>
          <a:ln w="3175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5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FFC0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常规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>
            <a:solidFill>
              <a:schemeClr val="tx1">
                <a:lumMod val="75000"/>
                <a:lumOff val="25000"/>
              </a:schemeClr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2964</Words>
  <Application>WPS 演示</Application>
  <PresentationFormat>宽屏</PresentationFormat>
  <Paragraphs>224</Paragraphs>
  <Slides>15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8" baseType="lpstr">
      <vt:lpstr>Arial</vt:lpstr>
      <vt:lpstr>方正书宋_GBK</vt:lpstr>
      <vt:lpstr>Wingdings</vt:lpstr>
      <vt:lpstr>Arial</vt:lpstr>
      <vt:lpstr>思源黑体 CN Regular</vt:lpstr>
      <vt:lpstr>Open Sans Light</vt:lpstr>
      <vt:lpstr>苹方-简</vt:lpstr>
      <vt:lpstr>汉仪中宋简</vt:lpstr>
      <vt:lpstr>Aller Light</vt:lpstr>
      <vt:lpstr>思源黑体 CN Regular</vt:lpstr>
      <vt:lpstr>宋体</vt:lpstr>
      <vt:lpstr>汉仪书宋二KW</vt:lpstr>
      <vt:lpstr>微软雅黑</vt:lpstr>
      <vt:lpstr>汉仪旗黑</vt:lpstr>
      <vt:lpstr>微软雅黑 Light</vt:lpstr>
      <vt:lpstr>微软雅黑</vt:lpstr>
      <vt:lpstr>宋体</vt:lpstr>
      <vt:lpstr>Arial Unicode MS</vt:lpstr>
      <vt:lpstr>华文宋体</vt:lpstr>
      <vt:lpstr>等线</vt:lpstr>
      <vt:lpstr>汉仪中等线KW</vt:lpstr>
      <vt:lpstr>Thonburi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邓亮</dc:creator>
  <cp:lastModifiedBy>zhu</cp:lastModifiedBy>
  <cp:revision>2</cp:revision>
  <dcterms:created xsi:type="dcterms:W3CDTF">2022-10-12T01:53:41Z</dcterms:created>
  <dcterms:modified xsi:type="dcterms:W3CDTF">2022-10-12T01:53:41Z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2052-2.7.1.4479</vt:lpwstr>
  </property>
</Properties>
</file>

<file path=docProps/thumbnail.jpeg>
</file>